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12" autoAdjust="0"/>
  </p:normalViewPr>
  <p:slideViewPr>
    <p:cSldViewPr snapToGrid="0">
      <p:cViewPr varScale="1">
        <p:scale>
          <a:sx n="73" d="100"/>
          <a:sy n="73" d="100"/>
        </p:scale>
        <p:origin x="6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628DD-BFAE-43B3-B5A3-9BB2E7603DFC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95BC2-90A2-4302-B73E-928D89376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26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Parent: </a:t>
            </a:r>
            <a:r>
              <a:rPr lang="en-US" altLang="zh-CN" dirty="0" err="1" smtClean="0"/>
              <a:t>System.Windows.Controls.Panel</a:t>
            </a:r>
            <a:endParaRPr lang="en-US" altLang="zh-CN" dirty="0" smtClean="0"/>
          </a:p>
          <a:p>
            <a:r>
              <a:rPr lang="en-US" dirty="0" smtClean="0"/>
              <a:t>Element: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System.Windows.UIElement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95BC2-90A2-4302-B73E-928D893769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51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Default:</a:t>
            </a:r>
            <a:br>
              <a:rPr lang="en-US" dirty="0" smtClean="0"/>
            </a:br>
            <a:r>
              <a:rPr lang="en-US" dirty="0" err="1" smtClean="0"/>
              <a:t>MinHeight</a:t>
            </a:r>
            <a:r>
              <a:rPr lang="en-US" dirty="0" smtClean="0"/>
              <a:t> = </a:t>
            </a:r>
            <a:r>
              <a:rPr lang="en-US" dirty="0" err="1" smtClean="0"/>
              <a:t>MinWidth</a:t>
            </a:r>
            <a:r>
              <a:rPr lang="en-US" dirty="0" smtClean="0"/>
              <a:t> = 0</a:t>
            </a:r>
          </a:p>
          <a:p>
            <a:r>
              <a:rPr lang="en-US" dirty="0" err="1" smtClean="0"/>
              <a:t>MaxHeight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MaxWidth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Double.PositiveInfinity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95BC2-90A2-4302-B73E-928D893769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74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Margin:</a:t>
            </a:r>
            <a:r>
              <a:rPr lang="en-US" altLang="zh-CN" baseline="0" dirty="0" smtClean="0"/>
              <a:t> extra space outside edges of the element, permits negative values</a:t>
            </a:r>
          </a:p>
          <a:p>
            <a:r>
              <a:rPr lang="en-US" baseline="0" dirty="0" smtClean="0"/>
              <a:t>Padding: extra space inside edges of the element, does not allow negative values</a:t>
            </a:r>
          </a:p>
          <a:p>
            <a:r>
              <a:rPr lang="en-US" baseline="0" dirty="0" smtClean="0"/>
              <a:t>Both are of type </a:t>
            </a:r>
            <a:r>
              <a:rPr lang="en-US" baseline="0" dirty="0" err="1" smtClean="0"/>
              <a:t>System.Windows.Thickness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95BC2-90A2-4302-B73E-928D893769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48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Apply a transform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FrameworkElement</a:t>
            </a:r>
            <a:r>
              <a:rPr lang="en-US" baseline="0" dirty="0" smtClean="0"/>
              <a:t> NEVER changes the values of </a:t>
            </a:r>
            <a:r>
              <a:rPr lang="en-US" baseline="0" dirty="0" err="1" smtClean="0"/>
              <a:t>ActualHeight</a:t>
            </a:r>
            <a:r>
              <a:rPr lang="en-US" baseline="0" dirty="0" smtClean="0"/>
              <a:t>, </a:t>
            </a:r>
            <a:r>
              <a:rPr lang="en-US" altLang="zh-CN" baseline="0" dirty="0" err="1" smtClean="0"/>
              <a:t>ActualWidth</a:t>
            </a:r>
            <a:r>
              <a:rPr lang="en-US" altLang="zh-CN" baseline="0" dirty="0" smtClean="0"/>
              <a:t>, </a:t>
            </a:r>
            <a:r>
              <a:rPr lang="en-US" altLang="zh-CN" baseline="0" dirty="0" err="1" smtClean="0"/>
              <a:t>RenderSize</a:t>
            </a:r>
            <a:r>
              <a:rPr lang="en-US" altLang="zh-CN" baseline="0" dirty="0" smtClean="0"/>
              <a:t>.</a:t>
            </a:r>
          </a:p>
          <a:p>
            <a:r>
              <a:rPr lang="en-US" baseline="0" dirty="0" err="1" smtClean="0"/>
              <a:t>ScaleTransform</a:t>
            </a:r>
            <a:r>
              <a:rPr lang="en-US" baseline="0" dirty="0" smtClean="0"/>
              <a:t>: affects only Padding, not Margin.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Using </a:t>
            </a:r>
            <a:r>
              <a:rPr lang="en-US" baseline="0" dirty="0" err="1" smtClean="0"/>
              <a:t>TransformGroup</a:t>
            </a:r>
            <a:r>
              <a:rPr lang="en-US" baseline="0" dirty="0" smtClean="0"/>
              <a:t> to </a:t>
            </a:r>
            <a:r>
              <a:rPr lang="en-US" baseline="0" smtClean="0"/>
              <a:t>combine transforms.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95BC2-90A2-4302-B73E-928D893769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91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8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1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5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6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3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8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5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54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8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5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3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2D872-023B-4C6D-BAC0-71794E7FEF43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E2546-38CB-4FC3-A79E-61A1EB3813C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36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Sizing, Positioning, and Transforming Elements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3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55372" y="2115343"/>
            <a:ext cx="7555230" cy="458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68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Height and Width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MinHeight</a:t>
            </a:r>
            <a:r>
              <a:rPr lang="en-US" dirty="0" smtClean="0"/>
              <a:t>, </a:t>
            </a:r>
            <a:r>
              <a:rPr lang="en-US" dirty="0" err="1" smtClean="0"/>
              <a:t>MaxHeight</a:t>
            </a:r>
            <a:r>
              <a:rPr lang="en-US" dirty="0" smtClean="0"/>
              <a:t>, </a:t>
            </a:r>
            <a:r>
              <a:rPr lang="en-US" dirty="0" err="1" smtClean="0"/>
              <a:t>MinWidth</a:t>
            </a:r>
            <a:r>
              <a:rPr lang="en-US" dirty="0" smtClean="0"/>
              <a:t>, </a:t>
            </a:r>
            <a:r>
              <a:rPr lang="en-US" dirty="0" err="1" smtClean="0"/>
              <a:t>MaxWidth</a:t>
            </a:r>
            <a:endParaRPr lang="en-US" dirty="0" smtClean="0"/>
          </a:p>
          <a:p>
            <a:r>
              <a:rPr lang="en-US" dirty="0" err="1" smtClean="0"/>
              <a:t>DesiredSize</a:t>
            </a:r>
            <a:r>
              <a:rPr lang="en-US" dirty="0" smtClean="0"/>
              <a:t> </a:t>
            </a:r>
            <a:r>
              <a:rPr lang="en-US" altLang="zh-CN" dirty="0"/>
              <a:t>(read-only</a:t>
            </a:r>
            <a:r>
              <a:rPr lang="en-US" altLang="zh-CN" dirty="0" smtClean="0"/>
              <a:t>)</a:t>
            </a:r>
          </a:p>
          <a:p>
            <a:pPr lvl="1"/>
            <a:r>
              <a:rPr lang="en-US" dirty="0" smtClean="0"/>
              <a:t>Calculated during layout</a:t>
            </a:r>
          </a:p>
          <a:p>
            <a:r>
              <a:rPr lang="en-US" dirty="0" err="1" smtClean="0"/>
              <a:t>RenderSize</a:t>
            </a:r>
            <a:r>
              <a:rPr lang="en-US" dirty="0" smtClean="0"/>
              <a:t> </a:t>
            </a:r>
            <a:r>
              <a:rPr lang="en-US" altLang="zh-CN" dirty="0"/>
              <a:t>(read-only</a:t>
            </a:r>
            <a:r>
              <a:rPr lang="en-US" altLang="zh-CN" dirty="0" smtClean="0"/>
              <a:t>)</a:t>
            </a:r>
          </a:p>
          <a:p>
            <a:pPr lvl="1"/>
            <a:r>
              <a:rPr lang="en-US" dirty="0" smtClean="0"/>
              <a:t>Final size of an element after layout is complete</a:t>
            </a:r>
          </a:p>
          <a:p>
            <a:r>
              <a:rPr lang="en-US" dirty="0" err="1" smtClean="0"/>
              <a:t>ActualHeight</a:t>
            </a:r>
            <a:r>
              <a:rPr lang="en-US" dirty="0" smtClean="0"/>
              <a:t>, </a:t>
            </a:r>
            <a:r>
              <a:rPr lang="en-US" altLang="zh-CN" dirty="0" err="1" smtClean="0"/>
              <a:t>ActualWidth</a:t>
            </a:r>
            <a:r>
              <a:rPr lang="en-US" altLang="zh-CN" dirty="0" smtClean="0"/>
              <a:t> </a:t>
            </a:r>
            <a:r>
              <a:rPr lang="en-US" altLang="zh-CN" dirty="0"/>
              <a:t>(read-only</a:t>
            </a:r>
            <a:r>
              <a:rPr lang="en-US" altLang="zh-CN" dirty="0" smtClean="0"/>
              <a:t>)</a:t>
            </a:r>
          </a:p>
          <a:p>
            <a:pPr lvl="1"/>
            <a:r>
              <a:rPr lang="en-US" dirty="0" smtClean="0"/>
              <a:t>Equal to </a:t>
            </a:r>
            <a:r>
              <a:rPr lang="en-US" dirty="0" err="1" smtClean="0"/>
              <a:t>RenderSize.Height</a:t>
            </a:r>
            <a:r>
              <a:rPr lang="en-US" dirty="0" smtClean="0"/>
              <a:t> and </a:t>
            </a:r>
            <a:r>
              <a:rPr lang="en-US" dirty="0" err="1" smtClean="0"/>
              <a:t>RenderSize.Width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861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Margin and Padding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683725" y="2252362"/>
            <a:ext cx="5451566" cy="344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514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DIP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Device-Independent Pixels</a:t>
            </a:r>
          </a:p>
          <a:p>
            <a:pPr lvl="1"/>
            <a:r>
              <a:rPr lang="en-US" dirty="0" smtClean="0"/>
              <a:t>1/96 inch, regardless of the screen’s DPI setting</a:t>
            </a:r>
          </a:p>
          <a:p>
            <a:r>
              <a:rPr lang="en-US" dirty="0" smtClean="0"/>
              <a:t>96</a:t>
            </a:r>
          </a:p>
          <a:p>
            <a:pPr lvl="1"/>
            <a:r>
              <a:rPr lang="en-US" dirty="0" smtClean="0"/>
              <a:t>On a typical 96-DPI display, 1 dip = 1 physical pixel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59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Control Position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Alignment</a:t>
            </a:r>
          </a:p>
          <a:p>
            <a:pPr lvl="1"/>
            <a:r>
              <a:rPr lang="en-US" dirty="0" err="1" smtClean="0"/>
              <a:t>HorizontalAlignment</a:t>
            </a:r>
            <a:endParaRPr lang="en-US" dirty="0" smtClean="0"/>
          </a:p>
          <a:p>
            <a:pPr lvl="1"/>
            <a:r>
              <a:rPr lang="en-US" dirty="0" err="1" smtClean="0"/>
              <a:t>VerticalAlignment</a:t>
            </a:r>
            <a:endParaRPr lang="en-US" dirty="0" smtClean="0"/>
          </a:p>
          <a:p>
            <a:r>
              <a:rPr lang="en-US" dirty="0" smtClean="0"/>
              <a:t>Content Alignment</a:t>
            </a:r>
          </a:p>
          <a:p>
            <a:pPr lvl="1"/>
            <a:r>
              <a:rPr lang="en-US" dirty="0" err="1" smtClean="0"/>
              <a:t>FlowDirection</a:t>
            </a:r>
            <a:r>
              <a:rPr lang="en-US" dirty="0" smtClean="0"/>
              <a:t> (explicitly set to match the current culture)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524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Applying Transforms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LayoutTransform</a:t>
            </a:r>
            <a:r>
              <a:rPr lang="en-US" dirty="0" smtClean="0"/>
              <a:t> (before the element is laid out)</a:t>
            </a:r>
          </a:p>
          <a:p>
            <a:r>
              <a:rPr lang="en-US" dirty="0" err="1" smtClean="0"/>
              <a:t>RenderTransform</a:t>
            </a:r>
            <a:r>
              <a:rPr lang="en-US" dirty="0" smtClean="0"/>
              <a:t> (after the layout process has finished)</a:t>
            </a:r>
          </a:p>
          <a:p>
            <a:endParaRPr lang="en-US" dirty="0"/>
          </a:p>
          <a:p>
            <a:r>
              <a:rPr lang="en-US" dirty="0" err="1" smtClean="0"/>
              <a:t>RotateTransform</a:t>
            </a:r>
            <a:endParaRPr lang="en-US" dirty="0" smtClean="0"/>
          </a:p>
          <a:p>
            <a:r>
              <a:rPr lang="en-US" dirty="0" err="1" smtClean="0"/>
              <a:t>ScaleTransform</a:t>
            </a:r>
            <a:endParaRPr lang="en-US" dirty="0" smtClean="0"/>
          </a:p>
          <a:p>
            <a:r>
              <a:rPr lang="en-US" dirty="0" err="1" smtClean="0"/>
              <a:t>SkewTransform</a:t>
            </a:r>
            <a:endParaRPr lang="en-US" dirty="0" smtClean="0"/>
          </a:p>
          <a:p>
            <a:r>
              <a:rPr lang="en-US" dirty="0" err="1" smtClean="0"/>
              <a:t>TranslateTransform</a:t>
            </a:r>
            <a:endParaRPr lang="en-US" dirty="0" smtClean="0"/>
          </a:p>
          <a:p>
            <a:r>
              <a:rPr lang="en-US" dirty="0" err="1" smtClean="0"/>
              <a:t>MatrixTransform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 all </a:t>
            </a:r>
            <a:r>
              <a:rPr lang="en-US" dirty="0" err="1" smtClean="0"/>
              <a:t>FrameworkElements</a:t>
            </a:r>
            <a:r>
              <a:rPr lang="en-US" dirty="0" smtClean="0"/>
              <a:t> </a:t>
            </a:r>
            <a:r>
              <a:rPr lang="en-US" smtClean="0"/>
              <a:t>support transforms!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7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201</Words>
  <Application>Microsoft Office PowerPoint</Application>
  <PresentationFormat>Breitbild</PresentationFormat>
  <Paragraphs>47</Paragraphs>
  <Slides>7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Office Theme</vt:lpstr>
      <vt:lpstr>Sizing, Positioning, and Transforming Elements</vt:lpstr>
      <vt:lpstr>PowerPoint-Präsentation</vt:lpstr>
      <vt:lpstr>Height and Width</vt:lpstr>
      <vt:lpstr>Margin and Padding</vt:lpstr>
      <vt:lpstr>DIP</vt:lpstr>
      <vt:lpstr>Control Position</vt:lpstr>
      <vt:lpstr>Applying Transforms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Sizing, Positioning, and Transforming Elements</dc:title>
  <dc:creator>yu sagood</dc:creator>
  <cp:lastModifiedBy>yu sagood</cp:lastModifiedBy>
  <cp:revision>24</cp:revision>
  <dcterms:created xsi:type="dcterms:W3CDTF">2014-02-08T19:50:47Z</dcterms:created>
  <dcterms:modified xsi:type="dcterms:W3CDTF">2014-02-10T18:22:00Z</dcterms:modified>
</cp:coreProperties>
</file>