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30" autoAdjust="0"/>
  </p:normalViewPr>
  <p:slideViewPr>
    <p:cSldViewPr snapToGrid="0">
      <p:cViewPr varScale="1">
        <p:scale>
          <a:sx n="73" d="100"/>
          <a:sy n="73" d="100"/>
        </p:scale>
        <p:origin x="60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F88908-6907-44D3-87BD-B6A7D8434ED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78FD442-F29A-4164-8572-19D3E659F0DF}">
      <dgm:prSet phldrT="[Text]" custT="1"/>
      <dgm:spPr>
        <a:xfrm>
          <a:off x="4687180" y="2750"/>
          <a:ext cx="912990" cy="456495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Object</a:t>
          </a:r>
        </a:p>
      </dgm:t>
    </dgm:pt>
    <dgm:pt modelId="{65899B03-E950-4E2F-9F80-23D1BFE7A094}" type="parTrans" cxnId="{F0E6162C-4EA5-4CA5-8329-ECB73F0BBB00}">
      <dgm:prSet/>
      <dgm:spPr/>
      <dgm:t>
        <a:bodyPr/>
        <a:lstStyle/>
        <a:p>
          <a:endParaRPr lang="en-US" sz="4400"/>
        </a:p>
      </dgm:t>
    </dgm:pt>
    <dgm:pt modelId="{D2222F1A-E4C5-496F-A5DC-9EE710D16FA7}" type="sibTrans" cxnId="{F0E6162C-4EA5-4CA5-8329-ECB73F0BBB00}">
      <dgm:prSet/>
      <dgm:spPr/>
      <dgm:t>
        <a:bodyPr/>
        <a:lstStyle/>
        <a:p>
          <a:endParaRPr lang="en-US" sz="4400"/>
        </a:p>
      </dgm:t>
    </dgm:pt>
    <dgm:pt modelId="{936BE06B-0BC1-48BF-ADFF-9C45C25BCC6A}">
      <dgm:prSet phldrT="[Text]" custT="1"/>
      <dgm:spPr>
        <a:xfrm>
          <a:off x="3030102" y="1947421"/>
          <a:ext cx="912990" cy="456495"/>
        </a:xfrm>
        <a:prstGeom prst="rect">
          <a:avLst/>
        </a:prstGeom>
        <a:solidFill>
          <a:srgbClr val="7030A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20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Freezable</a:t>
          </a:r>
        </a:p>
      </dgm:t>
    </dgm:pt>
    <dgm:pt modelId="{55619D3C-D1A2-450D-B1F5-0155913C1356}" type="parTrans" cxnId="{7FEDFBC8-308D-45D4-A032-C05E896915EF}">
      <dgm:prSet/>
      <dgm:spPr>
        <a:xfrm>
          <a:off x="3486597" y="1755693"/>
          <a:ext cx="1657078" cy="191728"/>
        </a:xfrm>
        <a:custGeom>
          <a:avLst/>
          <a:gdLst/>
          <a:ahLst/>
          <a:cxnLst/>
          <a:rect l="0" t="0" r="0" b="0"/>
          <a:pathLst>
            <a:path>
              <a:moveTo>
                <a:pt x="1657078" y="0"/>
              </a:moveTo>
              <a:lnTo>
                <a:pt x="1657078" y="95864"/>
              </a:lnTo>
              <a:lnTo>
                <a:pt x="0" y="95864"/>
              </a:lnTo>
              <a:lnTo>
                <a:pt x="0" y="191728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 sz="4400"/>
        </a:p>
      </dgm:t>
    </dgm:pt>
    <dgm:pt modelId="{E1D67823-2B72-45B0-9E9D-E100EF71ABA9}" type="sibTrans" cxnId="{7FEDFBC8-308D-45D4-A032-C05E896915EF}">
      <dgm:prSet/>
      <dgm:spPr/>
      <dgm:t>
        <a:bodyPr/>
        <a:lstStyle/>
        <a:p>
          <a:endParaRPr lang="en-US" sz="4400"/>
        </a:p>
      </dgm:t>
    </dgm:pt>
    <dgm:pt modelId="{B2EECB1F-96D6-4376-8C41-C46EF504353D}">
      <dgm:prSet phldrT="[Text]" custT="1"/>
      <dgm:spPr>
        <a:xfrm>
          <a:off x="4687180" y="650974"/>
          <a:ext cx="912990" cy="45649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200" dirty="0" err="1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DispatcherObject</a:t>
          </a:r>
          <a:endParaRPr lang="en-US" sz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A43AD006-C7C3-4460-A1FA-6C88F6C2555E}" type="parTrans" cxnId="{B8CC0466-15F9-4DBB-9D90-C460A1CB1BA2}">
      <dgm:prSet/>
      <dgm:spPr>
        <a:xfrm>
          <a:off x="5097956" y="459246"/>
          <a:ext cx="91440" cy="1917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728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 sz="4400"/>
        </a:p>
      </dgm:t>
    </dgm:pt>
    <dgm:pt modelId="{D9477C21-67EB-4475-AB62-F680B4A381F6}" type="sibTrans" cxnId="{B8CC0466-15F9-4DBB-9D90-C460A1CB1BA2}">
      <dgm:prSet/>
      <dgm:spPr/>
      <dgm:t>
        <a:bodyPr/>
        <a:lstStyle/>
        <a:p>
          <a:endParaRPr lang="en-US" sz="4400"/>
        </a:p>
      </dgm:t>
    </dgm:pt>
    <dgm:pt modelId="{BED5A0FF-C62B-476A-AAB9-8924074AE69B}">
      <dgm:prSet phldrT="[Text]" custT="1"/>
      <dgm:spPr>
        <a:xfrm>
          <a:off x="4687180" y="1299197"/>
          <a:ext cx="912990" cy="45649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20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DependencyObject</a:t>
          </a:r>
        </a:p>
      </dgm:t>
    </dgm:pt>
    <dgm:pt modelId="{170B11EB-BFC9-46C3-A31B-AB7DD24344C9}" type="parTrans" cxnId="{3D623175-099F-4C6A-92BC-BFF8008F2297}">
      <dgm:prSet/>
      <dgm:spPr>
        <a:xfrm>
          <a:off x="5097956" y="1107469"/>
          <a:ext cx="91440" cy="1917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728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 sz="4400"/>
        </a:p>
      </dgm:t>
    </dgm:pt>
    <dgm:pt modelId="{90859382-7F9A-48DC-8433-1D632847B439}" type="sibTrans" cxnId="{3D623175-099F-4C6A-92BC-BFF8008F2297}">
      <dgm:prSet/>
      <dgm:spPr/>
      <dgm:t>
        <a:bodyPr/>
        <a:lstStyle/>
        <a:p>
          <a:endParaRPr lang="en-US" sz="4400"/>
        </a:p>
      </dgm:t>
    </dgm:pt>
    <dgm:pt modelId="{12B12E73-A8BD-464B-B33A-910F240060D4}">
      <dgm:prSet phldrT="[Text]" custT="1"/>
      <dgm:spPr>
        <a:xfrm>
          <a:off x="4134821" y="1947421"/>
          <a:ext cx="912990" cy="456495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20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Visual</a:t>
          </a:r>
        </a:p>
      </dgm:t>
    </dgm:pt>
    <dgm:pt modelId="{D461543A-ABFF-4F70-B7E6-97F60A06979D}" type="parTrans" cxnId="{14BE576B-745F-4662-A57A-F2FA02B21171}">
      <dgm:prSet/>
      <dgm:spPr>
        <a:xfrm>
          <a:off x="4591316" y="1755693"/>
          <a:ext cx="552359" cy="191728"/>
        </a:xfrm>
        <a:custGeom>
          <a:avLst/>
          <a:gdLst/>
          <a:ahLst/>
          <a:cxnLst/>
          <a:rect l="0" t="0" r="0" b="0"/>
          <a:pathLst>
            <a:path>
              <a:moveTo>
                <a:pt x="552359" y="0"/>
              </a:moveTo>
              <a:lnTo>
                <a:pt x="552359" y="95864"/>
              </a:lnTo>
              <a:lnTo>
                <a:pt x="0" y="95864"/>
              </a:lnTo>
              <a:lnTo>
                <a:pt x="0" y="191728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 sz="4400"/>
        </a:p>
      </dgm:t>
    </dgm:pt>
    <dgm:pt modelId="{45E3815E-734C-4DD0-8C7D-DA1255EAC375}" type="sibTrans" cxnId="{14BE576B-745F-4662-A57A-F2FA02B21171}">
      <dgm:prSet/>
      <dgm:spPr/>
      <dgm:t>
        <a:bodyPr/>
        <a:lstStyle/>
        <a:p>
          <a:endParaRPr lang="en-US" sz="4400"/>
        </a:p>
      </dgm:t>
    </dgm:pt>
    <dgm:pt modelId="{D952B789-11D2-4D84-8420-FA5F7C8083B0}">
      <dgm:prSet phldrT="[Text]" custT="1"/>
      <dgm:spPr>
        <a:xfrm>
          <a:off x="5239540" y="1947421"/>
          <a:ext cx="912990" cy="456495"/>
        </a:xfrm>
        <a:prstGeom prst="rect">
          <a:avLst/>
        </a:prstGeom>
        <a:solidFill>
          <a:srgbClr val="C00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Visual3D</a:t>
          </a:r>
        </a:p>
      </dgm:t>
    </dgm:pt>
    <dgm:pt modelId="{B53EB864-1EE8-4D02-AF1E-A4A48867DC96}" type="parTrans" cxnId="{F344E867-CEA6-4130-B40B-E76349C3FEF2}">
      <dgm:prSet/>
      <dgm:spPr>
        <a:xfrm>
          <a:off x="5143676" y="1755693"/>
          <a:ext cx="552359" cy="191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864"/>
              </a:lnTo>
              <a:lnTo>
                <a:pt x="552359" y="95864"/>
              </a:lnTo>
              <a:lnTo>
                <a:pt x="552359" y="191728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 sz="4400"/>
        </a:p>
      </dgm:t>
    </dgm:pt>
    <dgm:pt modelId="{DC38E2E6-36D4-4AFB-911C-317500F288F4}" type="sibTrans" cxnId="{F344E867-CEA6-4130-B40B-E76349C3FEF2}">
      <dgm:prSet/>
      <dgm:spPr/>
      <dgm:t>
        <a:bodyPr/>
        <a:lstStyle/>
        <a:p>
          <a:endParaRPr lang="en-US" sz="4400"/>
        </a:p>
      </dgm:t>
    </dgm:pt>
    <dgm:pt modelId="{AF99261A-239F-4DE0-B736-5138197AE1A0}">
      <dgm:prSet phldrT="[Text]" custT="1"/>
      <dgm:spPr>
        <a:xfrm>
          <a:off x="6344259" y="1947421"/>
          <a:ext cx="912990" cy="456495"/>
        </a:xfrm>
        <a:prstGeom prst="rect">
          <a:avLst/>
        </a:prstGeom>
        <a:solidFill>
          <a:srgbClr val="92D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200" dirty="0" err="1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ContentElement</a:t>
          </a:r>
          <a:endParaRPr lang="en-US" sz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53993D1C-C499-400D-A32E-21FE033F7DB7}" type="parTrans" cxnId="{F8BC57FA-C3FF-4A72-89CF-F4C642B43A53}">
      <dgm:prSet/>
      <dgm:spPr>
        <a:xfrm>
          <a:off x="5143676" y="1755693"/>
          <a:ext cx="1657078" cy="191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864"/>
              </a:lnTo>
              <a:lnTo>
                <a:pt x="1657078" y="95864"/>
              </a:lnTo>
              <a:lnTo>
                <a:pt x="1657078" y="191728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 sz="4400"/>
        </a:p>
      </dgm:t>
    </dgm:pt>
    <dgm:pt modelId="{4C9DAD13-8161-4CCC-9396-6FD6074446EF}" type="sibTrans" cxnId="{F8BC57FA-C3FF-4A72-89CF-F4C642B43A53}">
      <dgm:prSet/>
      <dgm:spPr/>
      <dgm:t>
        <a:bodyPr/>
        <a:lstStyle/>
        <a:p>
          <a:endParaRPr lang="en-US" sz="4400"/>
        </a:p>
      </dgm:t>
    </dgm:pt>
    <dgm:pt modelId="{0987BBC7-78E6-424D-8C79-C9738E27766E}">
      <dgm:prSet phldrT="[Text]" custT="1"/>
      <dgm:spPr>
        <a:xfrm>
          <a:off x="4134821" y="2595644"/>
          <a:ext cx="912990" cy="456495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20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UIElement</a:t>
          </a:r>
        </a:p>
      </dgm:t>
    </dgm:pt>
    <dgm:pt modelId="{DF40E67F-1146-4C64-822B-96B2AA00815E}" type="parTrans" cxnId="{4F29E526-0DB4-4B8E-BE22-0365A6076BFE}">
      <dgm:prSet/>
      <dgm:spPr>
        <a:xfrm>
          <a:off x="4545596" y="2403916"/>
          <a:ext cx="91440" cy="1917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728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 sz="4400"/>
        </a:p>
      </dgm:t>
    </dgm:pt>
    <dgm:pt modelId="{E42CCE8B-FF14-47A5-A523-B8ED1A15D29D}" type="sibTrans" cxnId="{4F29E526-0DB4-4B8E-BE22-0365A6076BFE}">
      <dgm:prSet/>
      <dgm:spPr/>
      <dgm:t>
        <a:bodyPr/>
        <a:lstStyle/>
        <a:p>
          <a:endParaRPr lang="en-US" sz="4400"/>
        </a:p>
      </dgm:t>
    </dgm:pt>
    <dgm:pt modelId="{14A69CD5-7DA9-40C6-9D94-78AFD1FC8B3D}">
      <dgm:prSet phldrT="[Text]" custT="1"/>
      <dgm:spPr>
        <a:xfrm>
          <a:off x="4134821" y="3243868"/>
          <a:ext cx="912990" cy="456495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200" dirty="0" err="1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FrameworkElement</a:t>
          </a:r>
          <a:endParaRPr lang="en-US" sz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A5450ACE-05BD-4A56-B8D0-D590146000A6}" type="parTrans" cxnId="{F4B4406C-D092-4D4B-A5DE-1CE8C13A3509}">
      <dgm:prSet/>
      <dgm:spPr>
        <a:xfrm>
          <a:off x="4545596" y="3052140"/>
          <a:ext cx="91440" cy="1917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728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 sz="4400"/>
        </a:p>
      </dgm:t>
    </dgm:pt>
    <dgm:pt modelId="{11CDAAFB-272E-4149-867F-74E9641237AF}" type="sibTrans" cxnId="{F4B4406C-D092-4D4B-A5DE-1CE8C13A3509}">
      <dgm:prSet/>
      <dgm:spPr/>
      <dgm:t>
        <a:bodyPr/>
        <a:lstStyle/>
        <a:p>
          <a:endParaRPr lang="en-US" sz="4400"/>
        </a:p>
      </dgm:t>
    </dgm:pt>
    <dgm:pt modelId="{07850FC8-9705-488C-900E-4038894AC2F0}">
      <dgm:prSet phldrT="[Text]" custT="1"/>
      <dgm:spPr>
        <a:xfrm>
          <a:off x="4363069" y="3892091"/>
          <a:ext cx="912990" cy="456495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20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Control</a:t>
          </a:r>
        </a:p>
      </dgm:t>
    </dgm:pt>
    <dgm:pt modelId="{4A03395C-FBEC-4341-9E11-A3E34ED4A220}" type="parTrans" cxnId="{F82D379B-C40C-4B9E-9CC4-DCAB351F18F8}">
      <dgm:prSet/>
      <dgm:spPr>
        <a:xfrm>
          <a:off x="4226120" y="3700363"/>
          <a:ext cx="136948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 sz="4400"/>
        </a:p>
      </dgm:t>
    </dgm:pt>
    <dgm:pt modelId="{E7A37749-FC89-441F-87C9-01BAE9216114}" type="sibTrans" cxnId="{F82D379B-C40C-4B9E-9CC4-DCAB351F18F8}">
      <dgm:prSet/>
      <dgm:spPr/>
      <dgm:t>
        <a:bodyPr/>
        <a:lstStyle/>
        <a:p>
          <a:endParaRPr lang="en-US" sz="4400"/>
        </a:p>
      </dgm:t>
    </dgm:pt>
    <dgm:pt modelId="{3210218D-B49B-4F0B-92A1-5593D0577D07}">
      <dgm:prSet phldrT="[Text]" custT="1"/>
      <dgm:spPr>
        <a:xfrm>
          <a:off x="5467787" y="2595644"/>
          <a:ext cx="912990" cy="456495"/>
        </a:xfrm>
        <a:prstGeom prst="rect">
          <a:avLst/>
        </a:prstGeom>
        <a:solidFill>
          <a:srgbClr val="C00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UIElement3D</a:t>
          </a:r>
        </a:p>
      </dgm:t>
    </dgm:pt>
    <dgm:pt modelId="{D9B61FA4-C9C2-4218-8E78-4C99236BAD27}" type="parTrans" cxnId="{AFB6848F-BDBA-4DEE-B1BF-1710CA52C398}">
      <dgm:prSet/>
      <dgm:spPr>
        <a:xfrm>
          <a:off x="5330839" y="2403916"/>
          <a:ext cx="136948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 sz="4400"/>
        </a:p>
      </dgm:t>
    </dgm:pt>
    <dgm:pt modelId="{8E929ED4-F3A5-4748-A752-5E796DE80385}" type="sibTrans" cxnId="{AFB6848F-BDBA-4DEE-B1BF-1710CA52C398}">
      <dgm:prSet/>
      <dgm:spPr/>
      <dgm:t>
        <a:bodyPr/>
        <a:lstStyle/>
        <a:p>
          <a:endParaRPr lang="en-US" sz="4400"/>
        </a:p>
      </dgm:t>
    </dgm:pt>
    <dgm:pt modelId="{7B8A5C3F-37C2-4F5B-A402-0286F11AB0CE}">
      <dgm:prSet phldrT="[Text]" custT="1"/>
      <dgm:spPr>
        <a:xfrm>
          <a:off x="6572506" y="2595644"/>
          <a:ext cx="912990" cy="456495"/>
        </a:xfrm>
        <a:prstGeom prst="rect">
          <a:avLst/>
        </a:prstGeom>
        <a:solidFill>
          <a:srgbClr val="92D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en-US" sz="1200" dirty="0" err="1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FrameworkContent</a:t>
          </a:r>
          <a:r>
            <a:rPr lang="en-US" sz="1200" dirty="0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/>
          </a:r>
          <a:br>
            <a:rPr lang="en-US" sz="1200" dirty="0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</a:br>
          <a:r>
            <a:rPr lang="en-US" sz="1200" dirty="0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Element</a:t>
          </a:r>
          <a:endParaRPr lang="en-US" sz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gm:t>
    </dgm:pt>
    <dgm:pt modelId="{522EF6C2-CA9F-4BDD-854F-831F2C2C61BF}" type="parTrans" cxnId="{EF9BE351-4397-4275-91B6-2E38DADFF8B8}">
      <dgm:prSet/>
      <dgm:spPr>
        <a:xfrm>
          <a:off x="6435558" y="2403916"/>
          <a:ext cx="136948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en-US" sz="4400"/>
        </a:p>
      </dgm:t>
    </dgm:pt>
    <dgm:pt modelId="{1C4257AC-72FE-485C-B194-82D72532B8A6}" type="sibTrans" cxnId="{EF9BE351-4397-4275-91B6-2E38DADFF8B8}">
      <dgm:prSet/>
      <dgm:spPr/>
      <dgm:t>
        <a:bodyPr/>
        <a:lstStyle/>
        <a:p>
          <a:endParaRPr lang="en-US" sz="4400"/>
        </a:p>
      </dgm:t>
    </dgm:pt>
    <dgm:pt modelId="{B5C31107-513F-40E6-8A76-E724BF5F082C}" type="pres">
      <dgm:prSet presAssocID="{F4F88908-6907-44D3-87BD-B6A7D8434ED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3341160-E6E7-4B6C-89D3-849CC20FDEC0}" type="pres">
      <dgm:prSet presAssocID="{F78FD442-F29A-4164-8572-19D3E659F0DF}" presName="hierRoot1" presStyleCnt="0">
        <dgm:presLayoutVars>
          <dgm:hierBranch val="init"/>
        </dgm:presLayoutVars>
      </dgm:prSet>
      <dgm:spPr/>
    </dgm:pt>
    <dgm:pt modelId="{1B6F477A-0605-4E6F-AA4B-8EA858009C64}" type="pres">
      <dgm:prSet presAssocID="{F78FD442-F29A-4164-8572-19D3E659F0DF}" presName="rootComposite1" presStyleCnt="0"/>
      <dgm:spPr/>
    </dgm:pt>
    <dgm:pt modelId="{D98D661C-82CE-4661-B715-21E4326470E5}" type="pres">
      <dgm:prSet presAssocID="{F78FD442-F29A-4164-8572-19D3E659F0DF}" presName="rootText1" presStyleLbl="node0" presStyleIdx="0" presStyleCnt="1" custScaleX="1537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7A8A27-E51E-40F2-B650-D74752947663}" type="pres">
      <dgm:prSet presAssocID="{F78FD442-F29A-4164-8572-19D3E659F0D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9BE3472-4BB6-435B-929B-BF309EAEF218}" type="pres">
      <dgm:prSet presAssocID="{F78FD442-F29A-4164-8572-19D3E659F0DF}" presName="hierChild2" presStyleCnt="0"/>
      <dgm:spPr/>
    </dgm:pt>
    <dgm:pt modelId="{1C256D0B-7EAF-4643-903C-6A97EEDE6087}" type="pres">
      <dgm:prSet presAssocID="{A43AD006-C7C3-4460-A1FA-6C88F6C2555E}" presName="Name37" presStyleLbl="parChTrans1D2" presStyleIdx="0" presStyleCnt="1"/>
      <dgm:spPr/>
      <dgm:t>
        <a:bodyPr/>
        <a:lstStyle/>
        <a:p>
          <a:endParaRPr lang="en-US"/>
        </a:p>
      </dgm:t>
    </dgm:pt>
    <dgm:pt modelId="{B5E9DE98-C63D-4019-ABDF-7E7233EF8775}" type="pres">
      <dgm:prSet presAssocID="{B2EECB1F-96D6-4376-8C41-C46EF504353D}" presName="hierRoot2" presStyleCnt="0">
        <dgm:presLayoutVars>
          <dgm:hierBranch val="init"/>
        </dgm:presLayoutVars>
      </dgm:prSet>
      <dgm:spPr/>
    </dgm:pt>
    <dgm:pt modelId="{CA7973FB-C71B-43DC-B0D2-0906895C1A82}" type="pres">
      <dgm:prSet presAssocID="{B2EECB1F-96D6-4376-8C41-C46EF504353D}" presName="rootComposite" presStyleCnt="0"/>
      <dgm:spPr/>
    </dgm:pt>
    <dgm:pt modelId="{0BB68347-B262-4C77-9406-95BAD72790D6}" type="pres">
      <dgm:prSet presAssocID="{B2EECB1F-96D6-4376-8C41-C46EF504353D}" presName="rootText" presStyleLbl="node2" presStyleIdx="0" presStyleCnt="1" custScaleX="1537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F985CD-3F5C-42F4-8725-EE84904E76C5}" type="pres">
      <dgm:prSet presAssocID="{B2EECB1F-96D6-4376-8C41-C46EF504353D}" presName="rootConnector" presStyleLbl="node2" presStyleIdx="0" presStyleCnt="1"/>
      <dgm:spPr/>
      <dgm:t>
        <a:bodyPr/>
        <a:lstStyle/>
        <a:p>
          <a:endParaRPr lang="en-US"/>
        </a:p>
      </dgm:t>
    </dgm:pt>
    <dgm:pt modelId="{9F042FD0-43C4-4067-B680-8EEEB1B95BC3}" type="pres">
      <dgm:prSet presAssocID="{B2EECB1F-96D6-4376-8C41-C46EF504353D}" presName="hierChild4" presStyleCnt="0"/>
      <dgm:spPr/>
    </dgm:pt>
    <dgm:pt modelId="{336584B1-6394-4349-8F06-2DA938BDB013}" type="pres">
      <dgm:prSet presAssocID="{170B11EB-BFC9-46C3-A31B-AB7DD24344C9}" presName="Name37" presStyleLbl="parChTrans1D3" presStyleIdx="0" presStyleCnt="1"/>
      <dgm:spPr/>
      <dgm:t>
        <a:bodyPr/>
        <a:lstStyle/>
        <a:p>
          <a:endParaRPr lang="en-US"/>
        </a:p>
      </dgm:t>
    </dgm:pt>
    <dgm:pt modelId="{34BDA156-0067-4C32-B9FB-E7D6D161ED68}" type="pres">
      <dgm:prSet presAssocID="{BED5A0FF-C62B-476A-AAB9-8924074AE69B}" presName="hierRoot2" presStyleCnt="0">
        <dgm:presLayoutVars>
          <dgm:hierBranch val="init"/>
        </dgm:presLayoutVars>
      </dgm:prSet>
      <dgm:spPr/>
    </dgm:pt>
    <dgm:pt modelId="{E5358F1C-AD71-4B4B-967D-2A50BF3D91F9}" type="pres">
      <dgm:prSet presAssocID="{BED5A0FF-C62B-476A-AAB9-8924074AE69B}" presName="rootComposite" presStyleCnt="0"/>
      <dgm:spPr/>
    </dgm:pt>
    <dgm:pt modelId="{9B8A1E52-C1DF-4C7B-BB3D-7B575DD6F38D}" type="pres">
      <dgm:prSet presAssocID="{BED5A0FF-C62B-476A-AAB9-8924074AE69B}" presName="rootText" presStyleLbl="node3" presStyleIdx="0" presStyleCnt="1" custScaleX="1537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78AF0C-DE01-4766-A5F6-1512DC467F6F}" type="pres">
      <dgm:prSet presAssocID="{BED5A0FF-C62B-476A-AAB9-8924074AE69B}" presName="rootConnector" presStyleLbl="node3" presStyleIdx="0" presStyleCnt="1"/>
      <dgm:spPr/>
      <dgm:t>
        <a:bodyPr/>
        <a:lstStyle/>
        <a:p>
          <a:endParaRPr lang="en-US"/>
        </a:p>
      </dgm:t>
    </dgm:pt>
    <dgm:pt modelId="{94DEF560-7066-485D-8F72-A81D9D68AF33}" type="pres">
      <dgm:prSet presAssocID="{BED5A0FF-C62B-476A-AAB9-8924074AE69B}" presName="hierChild4" presStyleCnt="0"/>
      <dgm:spPr/>
    </dgm:pt>
    <dgm:pt modelId="{D0C2C855-8D26-4BE3-9CDE-801BF0F70DA4}" type="pres">
      <dgm:prSet presAssocID="{55619D3C-D1A2-450D-B1F5-0155913C1356}" presName="Name37" presStyleLbl="parChTrans1D4" presStyleIdx="0" presStyleCnt="9"/>
      <dgm:spPr/>
      <dgm:t>
        <a:bodyPr/>
        <a:lstStyle/>
        <a:p>
          <a:endParaRPr lang="en-US"/>
        </a:p>
      </dgm:t>
    </dgm:pt>
    <dgm:pt modelId="{C5A39509-777A-48D5-9754-6994C7C33B2A}" type="pres">
      <dgm:prSet presAssocID="{936BE06B-0BC1-48BF-ADFF-9C45C25BCC6A}" presName="hierRoot2" presStyleCnt="0">
        <dgm:presLayoutVars>
          <dgm:hierBranch val="init"/>
        </dgm:presLayoutVars>
      </dgm:prSet>
      <dgm:spPr/>
    </dgm:pt>
    <dgm:pt modelId="{305A2120-B630-44F8-A105-966087BF1949}" type="pres">
      <dgm:prSet presAssocID="{936BE06B-0BC1-48BF-ADFF-9C45C25BCC6A}" presName="rootComposite" presStyleCnt="0"/>
      <dgm:spPr/>
    </dgm:pt>
    <dgm:pt modelId="{6B16B329-49AD-4436-A793-3629B961E1BD}" type="pres">
      <dgm:prSet presAssocID="{936BE06B-0BC1-48BF-ADFF-9C45C25BCC6A}" presName="rootText" presStyleLbl="node4" presStyleIdx="0" presStyleCnt="9" custScaleX="1537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CE1B46-A5E3-4FB5-9B12-C7DDD0149474}" type="pres">
      <dgm:prSet presAssocID="{936BE06B-0BC1-48BF-ADFF-9C45C25BCC6A}" presName="rootConnector" presStyleLbl="node4" presStyleIdx="0" presStyleCnt="9"/>
      <dgm:spPr/>
      <dgm:t>
        <a:bodyPr/>
        <a:lstStyle/>
        <a:p>
          <a:endParaRPr lang="en-US"/>
        </a:p>
      </dgm:t>
    </dgm:pt>
    <dgm:pt modelId="{5FE97FF4-66CE-409A-9BCA-04B6036DD4F0}" type="pres">
      <dgm:prSet presAssocID="{936BE06B-0BC1-48BF-ADFF-9C45C25BCC6A}" presName="hierChild4" presStyleCnt="0"/>
      <dgm:spPr/>
    </dgm:pt>
    <dgm:pt modelId="{9B43CC67-2C3B-4824-B227-16958C8D8640}" type="pres">
      <dgm:prSet presAssocID="{936BE06B-0BC1-48BF-ADFF-9C45C25BCC6A}" presName="hierChild5" presStyleCnt="0"/>
      <dgm:spPr/>
    </dgm:pt>
    <dgm:pt modelId="{65723561-EFBD-4111-ABCB-7A6FAA721950}" type="pres">
      <dgm:prSet presAssocID="{D461543A-ABFF-4F70-B7E6-97F60A06979D}" presName="Name37" presStyleLbl="parChTrans1D4" presStyleIdx="1" presStyleCnt="9"/>
      <dgm:spPr/>
      <dgm:t>
        <a:bodyPr/>
        <a:lstStyle/>
        <a:p>
          <a:endParaRPr lang="en-US"/>
        </a:p>
      </dgm:t>
    </dgm:pt>
    <dgm:pt modelId="{936812D8-B4D7-4346-8FB2-D842D251746B}" type="pres">
      <dgm:prSet presAssocID="{12B12E73-A8BD-464B-B33A-910F240060D4}" presName="hierRoot2" presStyleCnt="0">
        <dgm:presLayoutVars>
          <dgm:hierBranch val="init"/>
        </dgm:presLayoutVars>
      </dgm:prSet>
      <dgm:spPr/>
    </dgm:pt>
    <dgm:pt modelId="{AD5C3B26-588A-47A8-A1FF-B61F3266E427}" type="pres">
      <dgm:prSet presAssocID="{12B12E73-A8BD-464B-B33A-910F240060D4}" presName="rootComposite" presStyleCnt="0"/>
      <dgm:spPr/>
    </dgm:pt>
    <dgm:pt modelId="{2BE3949C-6C81-4CFD-9FD0-A8333D69DD9C}" type="pres">
      <dgm:prSet presAssocID="{12B12E73-A8BD-464B-B33A-910F240060D4}" presName="rootText" presStyleLbl="node4" presStyleIdx="1" presStyleCnt="9" custScaleX="1537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EBA45D-B767-4750-8651-BA4EC33327DD}" type="pres">
      <dgm:prSet presAssocID="{12B12E73-A8BD-464B-B33A-910F240060D4}" presName="rootConnector" presStyleLbl="node4" presStyleIdx="1" presStyleCnt="9"/>
      <dgm:spPr/>
      <dgm:t>
        <a:bodyPr/>
        <a:lstStyle/>
        <a:p>
          <a:endParaRPr lang="en-US"/>
        </a:p>
      </dgm:t>
    </dgm:pt>
    <dgm:pt modelId="{6DAE2B45-FB33-4127-BE3C-BFEBB250BC13}" type="pres">
      <dgm:prSet presAssocID="{12B12E73-A8BD-464B-B33A-910F240060D4}" presName="hierChild4" presStyleCnt="0"/>
      <dgm:spPr/>
    </dgm:pt>
    <dgm:pt modelId="{430C79E6-98BA-4A1C-AF28-6180A8F973A3}" type="pres">
      <dgm:prSet presAssocID="{DF40E67F-1146-4C64-822B-96B2AA00815E}" presName="Name37" presStyleLbl="parChTrans1D4" presStyleIdx="2" presStyleCnt="9"/>
      <dgm:spPr/>
      <dgm:t>
        <a:bodyPr/>
        <a:lstStyle/>
        <a:p>
          <a:endParaRPr lang="en-US"/>
        </a:p>
      </dgm:t>
    </dgm:pt>
    <dgm:pt modelId="{92EA42FB-9FF8-4F1E-A2F2-41B3428167F0}" type="pres">
      <dgm:prSet presAssocID="{0987BBC7-78E6-424D-8C79-C9738E27766E}" presName="hierRoot2" presStyleCnt="0">
        <dgm:presLayoutVars>
          <dgm:hierBranch val="init"/>
        </dgm:presLayoutVars>
      </dgm:prSet>
      <dgm:spPr/>
    </dgm:pt>
    <dgm:pt modelId="{79CB8D8C-6EB4-4E6C-ACA3-D97B7278F832}" type="pres">
      <dgm:prSet presAssocID="{0987BBC7-78E6-424D-8C79-C9738E27766E}" presName="rootComposite" presStyleCnt="0"/>
      <dgm:spPr/>
    </dgm:pt>
    <dgm:pt modelId="{DBC70989-2EFD-4155-A537-AB93EC2FA9DD}" type="pres">
      <dgm:prSet presAssocID="{0987BBC7-78E6-424D-8C79-C9738E27766E}" presName="rootText" presStyleLbl="node4" presStyleIdx="2" presStyleCnt="9" custScaleX="1537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302510-55D7-45C2-91ED-11BAFC4D66BC}" type="pres">
      <dgm:prSet presAssocID="{0987BBC7-78E6-424D-8C79-C9738E27766E}" presName="rootConnector" presStyleLbl="node4" presStyleIdx="2" presStyleCnt="9"/>
      <dgm:spPr/>
      <dgm:t>
        <a:bodyPr/>
        <a:lstStyle/>
        <a:p>
          <a:endParaRPr lang="en-US"/>
        </a:p>
      </dgm:t>
    </dgm:pt>
    <dgm:pt modelId="{446AA3C5-22A2-4C07-9A4F-831A36A09699}" type="pres">
      <dgm:prSet presAssocID="{0987BBC7-78E6-424D-8C79-C9738E27766E}" presName="hierChild4" presStyleCnt="0"/>
      <dgm:spPr/>
    </dgm:pt>
    <dgm:pt modelId="{9D7D8374-068F-418F-A9D6-79C9B6D6B2CA}" type="pres">
      <dgm:prSet presAssocID="{A5450ACE-05BD-4A56-B8D0-D590146000A6}" presName="Name37" presStyleLbl="parChTrans1D4" presStyleIdx="3" presStyleCnt="9"/>
      <dgm:spPr/>
      <dgm:t>
        <a:bodyPr/>
        <a:lstStyle/>
        <a:p>
          <a:endParaRPr lang="en-US"/>
        </a:p>
      </dgm:t>
    </dgm:pt>
    <dgm:pt modelId="{B1E2D15C-0827-457E-AD34-88BFD091D375}" type="pres">
      <dgm:prSet presAssocID="{14A69CD5-7DA9-40C6-9D94-78AFD1FC8B3D}" presName="hierRoot2" presStyleCnt="0">
        <dgm:presLayoutVars>
          <dgm:hierBranch val="init"/>
        </dgm:presLayoutVars>
      </dgm:prSet>
      <dgm:spPr/>
    </dgm:pt>
    <dgm:pt modelId="{B58B9A43-33E8-48BE-AB8C-D0BC16541B08}" type="pres">
      <dgm:prSet presAssocID="{14A69CD5-7DA9-40C6-9D94-78AFD1FC8B3D}" presName="rootComposite" presStyleCnt="0"/>
      <dgm:spPr/>
    </dgm:pt>
    <dgm:pt modelId="{9B540EC8-FF76-49EB-9002-58EE57D69CBD}" type="pres">
      <dgm:prSet presAssocID="{14A69CD5-7DA9-40C6-9D94-78AFD1FC8B3D}" presName="rootText" presStyleLbl="node4" presStyleIdx="3" presStyleCnt="9" custScaleX="1537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B5DD54E-1F21-4E80-A535-E0158ECC12EA}" type="pres">
      <dgm:prSet presAssocID="{14A69CD5-7DA9-40C6-9D94-78AFD1FC8B3D}" presName="rootConnector" presStyleLbl="node4" presStyleIdx="3" presStyleCnt="9"/>
      <dgm:spPr/>
      <dgm:t>
        <a:bodyPr/>
        <a:lstStyle/>
        <a:p>
          <a:endParaRPr lang="en-US"/>
        </a:p>
      </dgm:t>
    </dgm:pt>
    <dgm:pt modelId="{4F69BB28-7B88-4D5C-BAE7-2300BA098A2F}" type="pres">
      <dgm:prSet presAssocID="{14A69CD5-7DA9-40C6-9D94-78AFD1FC8B3D}" presName="hierChild4" presStyleCnt="0"/>
      <dgm:spPr/>
    </dgm:pt>
    <dgm:pt modelId="{688F82A4-BC4B-47D2-A3B8-4D7AE5957D65}" type="pres">
      <dgm:prSet presAssocID="{4A03395C-FBEC-4341-9E11-A3E34ED4A220}" presName="Name37" presStyleLbl="parChTrans1D4" presStyleIdx="4" presStyleCnt="9"/>
      <dgm:spPr/>
      <dgm:t>
        <a:bodyPr/>
        <a:lstStyle/>
        <a:p>
          <a:endParaRPr lang="en-US"/>
        </a:p>
      </dgm:t>
    </dgm:pt>
    <dgm:pt modelId="{8524DCE5-A6C9-4E40-937D-03FD541336F7}" type="pres">
      <dgm:prSet presAssocID="{07850FC8-9705-488C-900E-4038894AC2F0}" presName="hierRoot2" presStyleCnt="0">
        <dgm:presLayoutVars>
          <dgm:hierBranch val="init"/>
        </dgm:presLayoutVars>
      </dgm:prSet>
      <dgm:spPr/>
    </dgm:pt>
    <dgm:pt modelId="{624D00D0-1315-4DD0-9DAE-2E36EE9AB8C4}" type="pres">
      <dgm:prSet presAssocID="{07850FC8-9705-488C-900E-4038894AC2F0}" presName="rootComposite" presStyleCnt="0"/>
      <dgm:spPr/>
    </dgm:pt>
    <dgm:pt modelId="{A1A61A49-A71E-4E85-A7DD-AEBEF74D038A}" type="pres">
      <dgm:prSet presAssocID="{07850FC8-9705-488C-900E-4038894AC2F0}" presName="rootText" presStyleLbl="node4" presStyleIdx="4" presStyleCnt="9" custScaleX="1537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BBB50D-8DAC-4CD4-A909-3B08C3784362}" type="pres">
      <dgm:prSet presAssocID="{07850FC8-9705-488C-900E-4038894AC2F0}" presName="rootConnector" presStyleLbl="node4" presStyleIdx="4" presStyleCnt="9"/>
      <dgm:spPr/>
      <dgm:t>
        <a:bodyPr/>
        <a:lstStyle/>
        <a:p>
          <a:endParaRPr lang="en-US"/>
        </a:p>
      </dgm:t>
    </dgm:pt>
    <dgm:pt modelId="{A2D95A9C-D2E2-4D18-916E-B08150213258}" type="pres">
      <dgm:prSet presAssocID="{07850FC8-9705-488C-900E-4038894AC2F0}" presName="hierChild4" presStyleCnt="0"/>
      <dgm:spPr/>
    </dgm:pt>
    <dgm:pt modelId="{FE1B5E80-3917-4FFD-82C2-7491224B6909}" type="pres">
      <dgm:prSet presAssocID="{07850FC8-9705-488C-900E-4038894AC2F0}" presName="hierChild5" presStyleCnt="0"/>
      <dgm:spPr/>
    </dgm:pt>
    <dgm:pt modelId="{FC7D0AD8-CA26-4A21-A717-5D41F9DD0AAC}" type="pres">
      <dgm:prSet presAssocID="{14A69CD5-7DA9-40C6-9D94-78AFD1FC8B3D}" presName="hierChild5" presStyleCnt="0"/>
      <dgm:spPr/>
    </dgm:pt>
    <dgm:pt modelId="{A3EDEA14-2034-45E9-95AB-6CE12CA6A750}" type="pres">
      <dgm:prSet presAssocID="{0987BBC7-78E6-424D-8C79-C9738E27766E}" presName="hierChild5" presStyleCnt="0"/>
      <dgm:spPr/>
    </dgm:pt>
    <dgm:pt modelId="{9F284196-640A-4DCE-99C8-91A01F939647}" type="pres">
      <dgm:prSet presAssocID="{12B12E73-A8BD-464B-B33A-910F240060D4}" presName="hierChild5" presStyleCnt="0"/>
      <dgm:spPr/>
    </dgm:pt>
    <dgm:pt modelId="{718F9A41-FDEE-4905-BCCF-D9BB9294CAE3}" type="pres">
      <dgm:prSet presAssocID="{B53EB864-1EE8-4D02-AF1E-A4A48867DC96}" presName="Name37" presStyleLbl="parChTrans1D4" presStyleIdx="5" presStyleCnt="9"/>
      <dgm:spPr/>
      <dgm:t>
        <a:bodyPr/>
        <a:lstStyle/>
        <a:p>
          <a:endParaRPr lang="en-US"/>
        </a:p>
      </dgm:t>
    </dgm:pt>
    <dgm:pt modelId="{98994571-0FA7-4A3C-B8AD-6499EADE1184}" type="pres">
      <dgm:prSet presAssocID="{D952B789-11D2-4D84-8420-FA5F7C8083B0}" presName="hierRoot2" presStyleCnt="0">
        <dgm:presLayoutVars>
          <dgm:hierBranch val="init"/>
        </dgm:presLayoutVars>
      </dgm:prSet>
      <dgm:spPr/>
    </dgm:pt>
    <dgm:pt modelId="{7BC833A5-D7C8-4FA0-9FFD-3BB9EE07A86D}" type="pres">
      <dgm:prSet presAssocID="{D952B789-11D2-4D84-8420-FA5F7C8083B0}" presName="rootComposite" presStyleCnt="0"/>
      <dgm:spPr/>
    </dgm:pt>
    <dgm:pt modelId="{15B8A410-C804-4D79-8FC9-CD2994D3D93C}" type="pres">
      <dgm:prSet presAssocID="{D952B789-11D2-4D84-8420-FA5F7C8083B0}" presName="rootText" presStyleLbl="node4" presStyleIdx="5" presStyleCnt="9" custScaleX="1537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F7FC0A-115E-4FCE-A148-154C6F748E61}" type="pres">
      <dgm:prSet presAssocID="{D952B789-11D2-4D84-8420-FA5F7C8083B0}" presName="rootConnector" presStyleLbl="node4" presStyleIdx="5" presStyleCnt="9"/>
      <dgm:spPr/>
      <dgm:t>
        <a:bodyPr/>
        <a:lstStyle/>
        <a:p>
          <a:endParaRPr lang="en-US"/>
        </a:p>
      </dgm:t>
    </dgm:pt>
    <dgm:pt modelId="{7B3D49E4-1129-4531-8F74-2244FDF4D2D4}" type="pres">
      <dgm:prSet presAssocID="{D952B789-11D2-4D84-8420-FA5F7C8083B0}" presName="hierChild4" presStyleCnt="0"/>
      <dgm:spPr/>
    </dgm:pt>
    <dgm:pt modelId="{AC1B0FBB-4ADE-4E51-8CCB-6E03BB537BA2}" type="pres">
      <dgm:prSet presAssocID="{D9B61FA4-C9C2-4218-8E78-4C99236BAD27}" presName="Name37" presStyleLbl="parChTrans1D4" presStyleIdx="6" presStyleCnt="9"/>
      <dgm:spPr/>
      <dgm:t>
        <a:bodyPr/>
        <a:lstStyle/>
        <a:p>
          <a:endParaRPr lang="en-US"/>
        </a:p>
      </dgm:t>
    </dgm:pt>
    <dgm:pt modelId="{12AA72D0-8670-448F-9A54-51A2A36184EE}" type="pres">
      <dgm:prSet presAssocID="{3210218D-B49B-4F0B-92A1-5593D0577D07}" presName="hierRoot2" presStyleCnt="0">
        <dgm:presLayoutVars>
          <dgm:hierBranch val="init"/>
        </dgm:presLayoutVars>
      </dgm:prSet>
      <dgm:spPr/>
    </dgm:pt>
    <dgm:pt modelId="{B7449C17-A1E7-45E7-B0B4-7BF3BA103053}" type="pres">
      <dgm:prSet presAssocID="{3210218D-B49B-4F0B-92A1-5593D0577D07}" presName="rootComposite" presStyleCnt="0"/>
      <dgm:spPr/>
    </dgm:pt>
    <dgm:pt modelId="{13ECB443-9BBF-4013-8F2F-40AA87AE9E97}" type="pres">
      <dgm:prSet presAssocID="{3210218D-B49B-4F0B-92A1-5593D0577D07}" presName="rootText" presStyleLbl="node4" presStyleIdx="6" presStyleCnt="9" custScaleX="153780" custLinFactNeighborX="-6848" custLinFactNeighborY="-17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E472A3-B40C-4B99-B34E-B887DC9AE134}" type="pres">
      <dgm:prSet presAssocID="{3210218D-B49B-4F0B-92A1-5593D0577D07}" presName="rootConnector" presStyleLbl="node4" presStyleIdx="6" presStyleCnt="9"/>
      <dgm:spPr/>
      <dgm:t>
        <a:bodyPr/>
        <a:lstStyle/>
        <a:p>
          <a:endParaRPr lang="en-US"/>
        </a:p>
      </dgm:t>
    </dgm:pt>
    <dgm:pt modelId="{A60EF7A1-0459-4912-90FB-81B915A8322B}" type="pres">
      <dgm:prSet presAssocID="{3210218D-B49B-4F0B-92A1-5593D0577D07}" presName="hierChild4" presStyleCnt="0"/>
      <dgm:spPr/>
    </dgm:pt>
    <dgm:pt modelId="{7C7D00CE-2C66-4CA0-84EF-CF697E9F2B54}" type="pres">
      <dgm:prSet presAssocID="{3210218D-B49B-4F0B-92A1-5593D0577D07}" presName="hierChild5" presStyleCnt="0"/>
      <dgm:spPr/>
    </dgm:pt>
    <dgm:pt modelId="{6CC65E95-8AC7-4B19-B5E4-FE5A89FDFD5A}" type="pres">
      <dgm:prSet presAssocID="{D952B789-11D2-4D84-8420-FA5F7C8083B0}" presName="hierChild5" presStyleCnt="0"/>
      <dgm:spPr/>
    </dgm:pt>
    <dgm:pt modelId="{F1165AFF-7D6C-4EA0-B226-1BFD51BAD04B}" type="pres">
      <dgm:prSet presAssocID="{53993D1C-C499-400D-A32E-21FE033F7DB7}" presName="Name37" presStyleLbl="parChTrans1D4" presStyleIdx="7" presStyleCnt="9"/>
      <dgm:spPr/>
      <dgm:t>
        <a:bodyPr/>
        <a:lstStyle/>
        <a:p>
          <a:endParaRPr lang="en-US"/>
        </a:p>
      </dgm:t>
    </dgm:pt>
    <dgm:pt modelId="{A7C91FB2-F654-4AD2-A339-D0F8BCD47612}" type="pres">
      <dgm:prSet presAssocID="{AF99261A-239F-4DE0-B736-5138197AE1A0}" presName="hierRoot2" presStyleCnt="0">
        <dgm:presLayoutVars>
          <dgm:hierBranch val="init"/>
        </dgm:presLayoutVars>
      </dgm:prSet>
      <dgm:spPr/>
    </dgm:pt>
    <dgm:pt modelId="{C31C16B9-FA98-4D55-8A21-68A002FB654C}" type="pres">
      <dgm:prSet presAssocID="{AF99261A-239F-4DE0-B736-5138197AE1A0}" presName="rootComposite" presStyleCnt="0"/>
      <dgm:spPr/>
    </dgm:pt>
    <dgm:pt modelId="{EB57903D-28B5-4133-BC7A-00D6C5B44B3E}" type="pres">
      <dgm:prSet presAssocID="{AF99261A-239F-4DE0-B736-5138197AE1A0}" presName="rootText" presStyleLbl="node4" presStyleIdx="7" presStyleCnt="9" custScaleX="1537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B9EC7D-5526-4D31-BAB6-1413C8ADAEE3}" type="pres">
      <dgm:prSet presAssocID="{AF99261A-239F-4DE0-B736-5138197AE1A0}" presName="rootConnector" presStyleLbl="node4" presStyleIdx="7" presStyleCnt="9"/>
      <dgm:spPr/>
      <dgm:t>
        <a:bodyPr/>
        <a:lstStyle/>
        <a:p>
          <a:endParaRPr lang="en-US"/>
        </a:p>
      </dgm:t>
    </dgm:pt>
    <dgm:pt modelId="{E9B3CC77-7FEE-4688-9DF8-C9EAB26CD4B9}" type="pres">
      <dgm:prSet presAssocID="{AF99261A-239F-4DE0-B736-5138197AE1A0}" presName="hierChild4" presStyleCnt="0"/>
      <dgm:spPr/>
    </dgm:pt>
    <dgm:pt modelId="{82CE0512-0C83-49BD-BED3-2E0AA6575565}" type="pres">
      <dgm:prSet presAssocID="{522EF6C2-CA9F-4BDD-854F-831F2C2C61BF}" presName="Name37" presStyleLbl="parChTrans1D4" presStyleIdx="8" presStyleCnt="9"/>
      <dgm:spPr/>
      <dgm:t>
        <a:bodyPr/>
        <a:lstStyle/>
        <a:p>
          <a:endParaRPr lang="en-US"/>
        </a:p>
      </dgm:t>
    </dgm:pt>
    <dgm:pt modelId="{562A6A8B-5D87-411F-AEE6-7FA61C40B874}" type="pres">
      <dgm:prSet presAssocID="{7B8A5C3F-37C2-4F5B-A402-0286F11AB0CE}" presName="hierRoot2" presStyleCnt="0">
        <dgm:presLayoutVars>
          <dgm:hierBranch val="init"/>
        </dgm:presLayoutVars>
      </dgm:prSet>
      <dgm:spPr/>
    </dgm:pt>
    <dgm:pt modelId="{BC8845C9-1652-4F0A-8105-D0C0FA985651}" type="pres">
      <dgm:prSet presAssocID="{7B8A5C3F-37C2-4F5B-A402-0286F11AB0CE}" presName="rootComposite" presStyleCnt="0"/>
      <dgm:spPr/>
    </dgm:pt>
    <dgm:pt modelId="{41DC6586-6C4E-455C-A018-FDAA134E2077}" type="pres">
      <dgm:prSet presAssocID="{7B8A5C3F-37C2-4F5B-A402-0286F11AB0CE}" presName="rootText" presStyleLbl="node4" presStyleIdx="8" presStyleCnt="9" custScaleX="1537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FF011CF-A5BD-4276-B393-7E75ED597947}" type="pres">
      <dgm:prSet presAssocID="{7B8A5C3F-37C2-4F5B-A402-0286F11AB0CE}" presName="rootConnector" presStyleLbl="node4" presStyleIdx="8" presStyleCnt="9"/>
      <dgm:spPr/>
      <dgm:t>
        <a:bodyPr/>
        <a:lstStyle/>
        <a:p>
          <a:endParaRPr lang="en-US"/>
        </a:p>
      </dgm:t>
    </dgm:pt>
    <dgm:pt modelId="{C3EDEC6C-4C8C-4B65-B156-244C0030661C}" type="pres">
      <dgm:prSet presAssocID="{7B8A5C3F-37C2-4F5B-A402-0286F11AB0CE}" presName="hierChild4" presStyleCnt="0"/>
      <dgm:spPr/>
    </dgm:pt>
    <dgm:pt modelId="{8DE31364-51DC-4705-BE7B-5A72C1AA34A3}" type="pres">
      <dgm:prSet presAssocID="{7B8A5C3F-37C2-4F5B-A402-0286F11AB0CE}" presName="hierChild5" presStyleCnt="0"/>
      <dgm:spPr/>
    </dgm:pt>
    <dgm:pt modelId="{A358EFD4-25D2-4CB1-A29D-FCD78F4F2298}" type="pres">
      <dgm:prSet presAssocID="{AF99261A-239F-4DE0-B736-5138197AE1A0}" presName="hierChild5" presStyleCnt="0"/>
      <dgm:spPr/>
    </dgm:pt>
    <dgm:pt modelId="{C45B65EE-5FD8-4BE0-B96D-31E6EEBC8858}" type="pres">
      <dgm:prSet presAssocID="{BED5A0FF-C62B-476A-AAB9-8924074AE69B}" presName="hierChild5" presStyleCnt="0"/>
      <dgm:spPr/>
    </dgm:pt>
    <dgm:pt modelId="{9EF32CA9-58A6-468C-B68E-FC9EDECA5206}" type="pres">
      <dgm:prSet presAssocID="{B2EECB1F-96D6-4376-8C41-C46EF504353D}" presName="hierChild5" presStyleCnt="0"/>
      <dgm:spPr/>
    </dgm:pt>
    <dgm:pt modelId="{20C1A330-3236-4ACE-B0A5-2A54B2A40663}" type="pres">
      <dgm:prSet presAssocID="{F78FD442-F29A-4164-8572-19D3E659F0DF}" presName="hierChild3" presStyleCnt="0"/>
      <dgm:spPr/>
    </dgm:pt>
  </dgm:ptLst>
  <dgm:cxnLst>
    <dgm:cxn modelId="{AA7B88D5-A109-4D2B-ACEF-6BA33245B987}" type="presOf" srcId="{B2EECB1F-96D6-4376-8C41-C46EF504353D}" destId="{0BB68347-B262-4C77-9406-95BAD72790D6}" srcOrd="0" destOrd="0" presId="urn:microsoft.com/office/officeart/2005/8/layout/orgChart1"/>
    <dgm:cxn modelId="{18102A25-C47A-41BD-90D9-EE1875EB5126}" type="presOf" srcId="{170B11EB-BFC9-46C3-A31B-AB7DD24344C9}" destId="{336584B1-6394-4349-8F06-2DA938BDB013}" srcOrd="0" destOrd="0" presId="urn:microsoft.com/office/officeart/2005/8/layout/orgChart1"/>
    <dgm:cxn modelId="{B8CC0466-15F9-4DBB-9D90-C460A1CB1BA2}" srcId="{F78FD442-F29A-4164-8572-19D3E659F0DF}" destId="{B2EECB1F-96D6-4376-8C41-C46EF504353D}" srcOrd="0" destOrd="0" parTransId="{A43AD006-C7C3-4460-A1FA-6C88F6C2555E}" sibTransId="{D9477C21-67EB-4475-AB62-F680B4A381F6}"/>
    <dgm:cxn modelId="{7178621D-7494-40E6-B101-58E5DD8F8A48}" type="presOf" srcId="{F4F88908-6907-44D3-87BD-B6A7D8434EDE}" destId="{B5C31107-513F-40E6-8A76-E724BF5F082C}" srcOrd="0" destOrd="0" presId="urn:microsoft.com/office/officeart/2005/8/layout/orgChart1"/>
    <dgm:cxn modelId="{7A238713-7BE5-4E02-9ED4-4224A6ECE29E}" type="presOf" srcId="{AF99261A-239F-4DE0-B736-5138197AE1A0}" destId="{B7B9EC7D-5526-4D31-BAB6-1413C8ADAEE3}" srcOrd="1" destOrd="0" presId="urn:microsoft.com/office/officeart/2005/8/layout/orgChart1"/>
    <dgm:cxn modelId="{3894B413-0E96-41FA-A527-3B257AC6D426}" type="presOf" srcId="{BED5A0FF-C62B-476A-AAB9-8924074AE69B}" destId="{6678AF0C-DE01-4766-A5F6-1512DC467F6F}" srcOrd="1" destOrd="0" presId="urn:microsoft.com/office/officeart/2005/8/layout/orgChart1"/>
    <dgm:cxn modelId="{31CAC37A-4FD8-4A14-AE34-6642061A927D}" type="presOf" srcId="{3210218D-B49B-4F0B-92A1-5593D0577D07}" destId="{13ECB443-9BBF-4013-8F2F-40AA87AE9E97}" srcOrd="0" destOrd="0" presId="urn:microsoft.com/office/officeart/2005/8/layout/orgChart1"/>
    <dgm:cxn modelId="{E2EBEEC7-0FE4-4907-B2E9-257448520FAE}" type="presOf" srcId="{B2EECB1F-96D6-4376-8C41-C46EF504353D}" destId="{92F985CD-3F5C-42F4-8725-EE84904E76C5}" srcOrd="1" destOrd="0" presId="urn:microsoft.com/office/officeart/2005/8/layout/orgChart1"/>
    <dgm:cxn modelId="{0E9E96D3-60AC-42C0-AE7C-4410E7382770}" type="presOf" srcId="{14A69CD5-7DA9-40C6-9D94-78AFD1FC8B3D}" destId="{2B5DD54E-1F21-4E80-A535-E0158ECC12EA}" srcOrd="1" destOrd="0" presId="urn:microsoft.com/office/officeart/2005/8/layout/orgChart1"/>
    <dgm:cxn modelId="{24EF7C7A-15F0-44FD-8050-C09CE70B26A7}" type="presOf" srcId="{4A03395C-FBEC-4341-9E11-A3E34ED4A220}" destId="{688F82A4-BC4B-47D2-A3B8-4D7AE5957D65}" srcOrd="0" destOrd="0" presId="urn:microsoft.com/office/officeart/2005/8/layout/orgChart1"/>
    <dgm:cxn modelId="{EEF4CAF3-7BD2-4357-8FB6-23B1B0D0C341}" type="presOf" srcId="{F78FD442-F29A-4164-8572-19D3E659F0DF}" destId="{D98D661C-82CE-4661-B715-21E4326470E5}" srcOrd="0" destOrd="0" presId="urn:microsoft.com/office/officeart/2005/8/layout/orgChart1"/>
    <dgm:cxn modelId="{26469F08-C16C-485B-8BB4-AA420ADFA63D}" type="presOf" srcId="{D461543A-ABFF-4F70-B7E6-97F60A06979D}" destId="{65723561-EFBD-4111-ABCB-7A6FAA721950}" srcOrd="0" destOrd="0" presId="urn:microsoft.com/office/officeart/2005/8/layout/orgChart1"/>
    <dgm:cxn modelId="{F0E6162C-4EA5-4CA5-8329-ECB73F0BBB00}" srcId="{F4F88908-6907-44D3-87BD-B6A7D8434EDE}" destId="{F78FD442-F29A-4164-8572-19D3E659F0DF}" srcOrd="0" destOrd="0" parTransId="{65899B03-E950-4E2F-9F80-23D1BFE7A094}" sibTransId="{D2222F1A-E4C5-496F-A5DC-9EE710D16FA7}"/>
    <dgm:cxn modelId="{863356F7-C893-4C99-8B60-34B0F362DBBD}" type="presOf" srcId="{D952B789-11D2-4D84-8420-FA5F7C8083B0}" destId="{3DF7FC0A-115E-4FCE-A148-154C6F748E61}" srcOrd="1" destOrd="0" presId="urn:microsoft.com/office/officeart/2005/8/layout/orgChart1"/>
    <dgm:cxn modelId="{AFB6848F-BDBA-4DEE-B1BF-1710CA52C398}" srcId="{D952B789-11D2-4D84-8420-FA5F7C8083B0}" destId="{3210218D-B49B-4F0B-92A1-5593D0577D07}" srcOrd="0" destOrd="0" parTransId="{D9B61FA4-C9C2-4218-8E78-4C99236BAD27}" sibTransId="{8E929ED4-F3A5-4748-A752-5E796DE80385}"/>
    <dgm:cxn modelId="{14BE576B-745F-4662-A57A-F2FA02B21171}" srcId="{BED5A0FF-C62B-476A-AAB9-8924074AE69B}" destId="{12B12E73-A8BD-464B-B33A-910F240060D4}" srcOrd="1" destOrd="0" parTransId="{D461543A-ABFF-4F70-B7E6-97F60A06979D}" sibTransId="{45E3815E-734C-4DD0-8C7D-DA1255EAC375}"/>
    <dgm:cxn modelId="{F8BC57FA-C3FF-4A72-89CF-F4C642B43A53}" srcId="{BED5A0FF-C62B-476A-AAB9-8924074AE69B}" destId="{AF99261A-239F-4DE0-B736-5138197AE1A0}" srcOrd="3" destOrd="0" parTransId="{53993D1C-C499-400D-A32E-21FE033F7DB7}" sibTransId="{4C9DAD13-8161-4CCC-9396-6FD6074446EF}"/>
    <dgm:cxn modelId="{4116D151-0B45-4AD4-8E10-1D70CD3ED67E}" type="presOf" srcId="{936BE06B-0BC1-48BF-ADFF-9C45C25BCC6A}" destId="{0ECE1B46-A5E3-4FB5-9B12-C7DDD0149474}" srcOrd="1" destOrd="0" presId="urn:microsoft.com/office/officeart/2005/8/layout/orgChart1"/>
    <dgm:cxn modelId="{F7025914-BAA0-4222-B945-242478CC733E}" type="presOf" srcId="{A43AD006-C7C3-4460-A1FA-6C88F6C2555E}" destId="{1C256D0B-7EAF-4643-903C-6A97EEDE6087}" srcOrd="0" destOrd="0" presId="urn:microsoft.com/office/officeart/2005/8/layout/orgChart1"/>
    <dgm:cxn modelId="{C98A03AA-FB17-463F-B4DA-B5FF035880D2}" type="presOf" srcId="{A5450ACE-05BD-4A56-B8D0-D590146000A6}" destId="{9D7D8374-068F-418F-A9D6-79C9B6D6B2CA}" srcOrd="0" destOrd="0" presId="urn:microsoft.com/office/officeart/2005/8/layout/orgChart1"/>
    <dgm:cxn modelId="{536226DA-619F-404F-AAAB-9C23B99BA39C}" type="presOf" srcId="{AF99261A-239F-4DE0-B736-5138197AE1A0}" destId="{EB57903D-28B5-4133-BC7A-00D6C5B44B3E}" srcOrd="0" destOrd="0" presId="urn:microsoft.com/office/officeart/2005/8/layout/orgChart1"/>
    <dgm:cxn modelId="{B2106398-2CED-4259-BA96-B0DA5F2CBF80}" type="presOf" srcId="{07850FC8-9705-488C-900E-4038894AC2F0}" destId="{57BBB50D-8DAC-4CD4-A909-3B08C3784362}" srcOrd="1" destOrd="0" presId="urn:microsoft.com/office/officeart/2005/8/layout/orgChart1"/>
    <dgm:cxn modelId="{7A964C11-5911-4BC0-A7C6-128B32227156}" type="presOf" srcId="{0987BBC7-78E6-424D-8C79-C9738E27766E}" destId="{88302510-55D7-45C2-91ED-11BAFC4D66BC}" srcOrd="1" destOrd="0" presId="urn:microsoft.com/office/officeart/2005/8/layout/orgChart1"/>
    <dgm:cxn modelId="{7FEDFBC8-308D-45D4-A032-C05E896915EF}" srcId="{BED5A0FF-C62B-476A-AAB9-8924074AE69B}" destId="{936BE06B-0BC1-48BF-ADFF-9C45C25BCC6A}" srcOrd="0" destOrd="0" parTransId="{55619D3C-D1A2-450D-B1F5-0155913C1356}" sibTransId="{E1D67823-2B72-45B0-9E9D-E100EF71ABA9}"/>
    <dgm:cxn modelId="{83ED198B-A646-4ACB-93DB-41378B76D9D6}" type="presOf" srcId="{522EF6C2-CA9F-4BDD-854F-831F2C2C61BF}" destId="{82CE0512-0C83-49BD-BED3-2E0AA6575565}" srcOrd="0" destOrd="0" presId="urn:microsoft.com/office/officeart/2005/8/layout/orgChart1"/>
    <dgm:cxn modelId="{7232408D-A802-48E8-8E6F-17C09FDC6832}" type="presOf" srcId="{D9B61FA4-C9C2-4218-8E78-4C99236BAD27}" destId="{AC1B0FBB-4ADE-4E51-8CCB-6E03BB537BA2}" srcOrd="0" destOrd="0" presId="urn:microsoft.com/office/officeart/2005/8/layout/orgChart1"/>
    <dgm:cxn modelId="{A702E34F-384A-442E-80E6-06A23A2EEA10}" type="presOf" srcId="{BED5A0FF-C62B-476A-AAB9-8924074AE69B}" destId="{9B8A1E52-C1DF-4C7B-BB3D-7B575DD6F38D}" srcOrd="0" destOrd="0" presId="urn:microsoft.com/office/officeart/2005/8/layout/orgChart1"/>
    <dgm:cxn modelId="{B2B43C03-A539-4DED-B634-5AF784564FE7}" type="presOf" srcId="{DF40E67F-1146-4C64-822B-96B2AA00815E}" destId="{430C79E6-98BA-4A1C-AF28-6180A8F973A3}" srcOrd="0" destOrd="0" presId="urn:microsoft.com/office/officeart/2005/8/layout/orgChart1"/>
    <dgm:cxn modelId="{D7D6F2EF-05B6-4253-ACAD-6308A24529D4}" type="presOf" srcId="{07850FC8-9705-488C-900E-4038894AC2F0}" destId="{A1A61A49-A71E-4E85-A7DD-AEBEF74D038A}" srcOrd="0" destOrd="0" presId="urn:microsoft.com/office/officeart/2005/8/layout/orgChart1"/>
    <dgm:cxn modelId="{CEAE36CE-2AF9-46C6-A508-5106CBC6BE9A}" type="presOf" srcId="{F78FD442-F29A-4164-8572-19D3E659F0DF}" destId="{1C7A8A27-E51E-40F2-B650-D74752947663}" srcOrd="1" destOrd="0" presId="urn:microsoft.com/office/officeart/2005/8/layout/orgChart1"/>
    <dgm:cxn modelId="{F5925F9A-10DF-476C-9936-40E9DEEB585F}" type="presOf" srcId="{3210218D-B49B-4F0B-92A1-5593D0577D07}" destId="{2FE472A3-B40C-4B99-B34E-B887DC9AE134}" srcOrd="1" destOrd="0" presId="urn:microsoft.com/office/officeart/2005/8/layout/orgChart1"/>
    <dgm:cxn modelId="{F82D379B-C40C-4B9E-9CC4-DCAB351F18F8}" srcId="{14A69CD5-7DA9-40C6-9D94-78AFD1FC8B3D}" destId="{07850FC8-9705-488C-900E-4038894AC2F0}" srcOrd="0" destOrd="0" parTransId="{4A03395C-FBEC-4341-9E11-A3E34ED4A220}" sibTransId="{E7A37749-FC89-441F-87C9-01BAE9216114}"/>
    <dgm:cxn modelId="{E248C717-9BD9-43F4-8E68-049A42E8C0EF}" type="presOf" srcId="{0987BBC7-78E6-424D-8C79-C9738E27766E}" destId="{DBC70989-2EFD-4155-A537-AB93EC2FA9DD}" srcOrd="0" destOrd="0" presId="urn:microsoft.com/office/officeart/2005/8/layout/orgChart1"/>
    <dgm:cxn modelId="{6E96C744-805F-41BD-B916-067CFE8E2918}" type="presOf" srcId="{7B8A5C3F-37C2-4F5B-A402-0286F11AB0CE}" destId="{BFF011CF-A5BD-4276-B393-7E75ED597947}" srcOrd="1" destOrd="0" presId="urn:microsoft.com/office/officeart/2005/8/layout/orgChart1"/>
    <dgm:cxn modelId="{A1F5AF92-0078-4F60-BDA6-775651D5DFA0}" type="presOf" srcId="{7B8A5C3F-37C2-4F5B-A402-0286F11AB0CE}" destId="{41DC6586-6C4E-455C-A018-FDAA134E2077}" srcOrd="0" destOrd="0" presId="urn:microsoft.com/office/officeart/2005/8/layout/orgChart1"/>
    <dgm:cxn modelId="{9B9352C2-8F59-45C9-B2E3-A0992B912E21}" type="presOf" srcId="{12B12E73-A8BD-464B-B33A-910F240060D4}" destId="{4FEBA45D-B767-4750-8651-BA4EC33327DD}" srcOrd="1" destOrd="0" presId="urn:microsoft.com/office/officeart/2005/8/layout/orgChart1"/>
    <dgm:cxn modelId="{EF9BE351-4397-4275-91B6-2E38DADFF8B8}" srcId="{AF99261A-239F-4DE0-B736-5138197AE1A0}" destId="{7B8A5C3F-37C2-4F5B-A402-0286F11AB0CE}" srcOrd="0" destOrd="0" parTransId="{522EF6C2-CA9F-4BDD-854F-831F2C2C61BF}" sibTransId="{1C4257AC-72FE-485C-B194-82D72532B8A6}"/>
    <dgm:cxn modelId="{929D3454-0210-476E-A5E8-77241347503D}" type="presOf" srcId="{53993D1C-C499-400D-A32E-21FE033F7DB7}" destId="{F1165AFF-7D6C-4EA0-B226-1BFD51BAD04B}" srcOrd="0" destOrd="0" presId="urn:microsoft.com/office/officeart/2005/8/layout/orgChart1"/>
    <dgm:cxn modelId="{EACCFC49-3A0E-44A0-AEDD-472CAF394CA4}" type="presOf" srcId="{936BE06B-0BC1-48BF-ADFF-9C45C25BCC6A}" destId="{6B16B329-49AD-4436-A793-3629B961E1BD}" srcOrd="0" destOrd="0" presId="urn:microsoft.com/office/officeart/2005/8/layout/orgChart1"/>
    <dgm:cxn modelId="{F344E867-CEA6-4130-B40B-E76349C3FEF2}" srcId="{BED5A0FF-C62B-476A-AAB9-8924074AE69B}" destId="{D952B789-11D2-4D84-8420-FA5F7C8083B0}" srcOrd="2" destOrd="0" parTransId="{B53EB864-1EE8-4D02-AF1E-A4A48867DC96}" sibTransId="{DC38E2E6-36D4-4AFB-911C-317500F288F4}"/>
    <dgm:cxn modelId="{C2D683AA-9F8D-41DD-81F7-F39D8BCD10B0}" type="presOf" srcId="{55619D3C-D1A2-450D-B1F5-0155913C1356}" destId="{D0C2C855-8D26-4BE3-9CDE-801BF0F70DA4}" srcOrd="0" destOrd="0" presId="urn:microsoft.com/office/officeart/2005/8/layout/orgChart1"/>
    <dgm:cxn modelId="{F69EA03B-3BD4-4858-ACCB-FD602395DB6F}" type="presOf" srcId="{D952B789-11D2-4D84-8420-FA5F7C8083B0}" destId="{15B8A410-C804-4D79-8FC9-CD2994D3D93C}" srcOrd="0" destOrd="0" presId="urn:microsoft.com/office/officeart/2005/8/layout/orgChart1"/>
    <dgm:cxn modelId="{4F29E526-0DB4-4B8E-BE22-0365A6076BFE}" srcId="{12B12E73-A8BD-464B-B33A-910F240060D4}" destId="{0987BBC7-78E6-424D-8C79-C9738E27766E}" srcOrd="0" destOrd="0" parTransId="{DF40E67F-1146-4C64-822B-96B2AA00815E}" sibTransId="{E42CCE8B-FF14-47A5-A523-B8ED1A15D29D}"/>
    <dgm:cxn modelId="{F4B4406C-D092-4D4B-A5DE-1CE8C13A3509}" srcId="{0987BBC7-78E6-424D-8C79-C9738E27766E}" destId="{14A69CD5-7DA9-40C6-9D94-78AFD1FC8B3D}" srcOrd="0" destOrd="0" parTransId="{A5450ACE-05BD-4A56-B8D0-D590146000A6}" sibTransId="{11CDAAFB-272E-4149-867F-74E9641237AF}"/>
    <dgm:cxn modelId="{1EB6A6D3-07C2-47E5-945F-3FD6A5D86907}" type="presOf" srcId="{14A69CD5-7DA9-40C6-9D94-78AFD1FC8B3D}" destId="{9B540EC8-FF76-49EB-9002-58EE57D69CBD}" srcOrd="0" destOrd="0" presId="urn:microsoft.com/office/officeart/2005/8/layout/orgChart1"/>
    <dgm:cxn modelId="{5238BC46-1953-4ADF-B3C1-B65112422D83}" type="presOf" srcId="{12B12E73-A8BD-464B-B33A-910F240060D4}" destId="{2BE3949C-6C81-4CFD-9FD0-A8333D69DD9C}" srcOrd="0" destOrd="0" presId="urn:microsoft.com/office/officeart/2005/8/layout/orgChart1"/>
    <dgm:cxn modelId="{3D623175-099F-4C6A-92BC-BFF8008F2297}" srcId="{B2EECB1F-96D6-4376-8C41-C46EF504353D}" destId="{BED5A0FF-C62B-476A-AAB9-8924074AE69B}" srcOrd="0" destOrd="0" parTransId="{170B11EB-BFC9-46C3-A31B-AB7DD24344C9}" sibTransId="{90859382-7F9A-48DC-8433-1D632847B439}"/>
    <dgm:cxn modelId="{CD4F7548-0F29-424E-828D-28B1447D5E5A}" type="presOf" srcId="{B53EB864-1EE8-4D02-AF1E-A4A48867DC96}" destId="{718F9A41-FDEE-4905-BCCF-D9BB9294CAE3}" srcOrd="0" destOrd="0" presId="urn:microsoft.com/office/officeart/2005/8/layout/orgChart1"/>
    <dgm:cxn modelId="{2BB7617B-52BA-43C5-9EA0-C2DFD9AC7756}" type="presParOf" srcId="{B5C31107-513F-40E6-8A76-E724BF5F082C}" destId="{C3341160-E6E7-4B6C-89D3-849CC20FDEC0}" srcOrd="0" destOrd="0" presId="urn:microsoft.com/office/officeart/2005/8/layout/orgChart1"/>
    <dgm:cxn modelId="{D24FD9BE-7AC9-489C-9A9E-7609EB5B51CF}" type="presParOf" srcId="{C3341160-E6E7-4B6C-89D3-849CC20FDEC0}" destId="{1B6F477A-0605-4E6F-AA4B-8EA858009C64}" srcOrd="0" destOrd="0" presId="urn:microsoft.com/office/officeart/2005/8/layout/orgChart1"/>
    <dgm:cxn modelId="{A35CAD16-32BC-4563-A44B-FFF5FD6D995B}" type="presParOf" srcId="{1B6F477A-0605-4E6F-AA4B-8EA858009C64}" destId="{D98D661C-82CE-4661-B715-21E4326470E5}" srcOrd="0" destOrd="0" presId="urn:microsoft.com/office/officeart/2005/8/layout/orgChart1"/>
    <dgm:cxn modelId="{42672487-7421-435A-92FA-99917056D8AB}" type="presParOf" srcId="{1B6F477A-0605-4E6F-AA4B-8EA858009C64}" destId="{1C7A8A27-E51E-40F2-B650-D74752947663}" srcOrd="1" destOrd="0" presId="urn:microsoft.com/office/officeart/2005/8/layout/orgChart1"/>
    <dgm:cxn modelId="{CB129B2D-ADEE-434E-A004-7888DFC62C29}" type="presParOf" srcId="{C3341160-E6E7-4B6C-89D3-849CC20FDEC0}" destId="{E9BE3472-4BB6-435B-929B-BF309EAEF218}" srcOrd="1" destOrd="0" presId="urn:microsoft.com/office/officeart/2005/8/layout/orgChart1"/>
    <dgm:cxn modelId="{0F7F0815-99B4-4E10-B419-CC88679D6353}" type="presParOf" srcId="{E9BE3472-4BB6-435B-929B-BF309EAEF218}" destId="{1C256D0B-7EAF-4643-903C-6A97EEDE6087}" srcOrd="0" destOrd="0" presId="urn:microsoft.com/office/officeart/2005/8/layout/orgChart1"/>
    <dgm:cxn modelId="{CFD9833B-4497-489E-AFC4-5F77D9CCA018}" type="presParOf" srcId="{E9BE3472-4BB6-435B-929B-BF309EAEF218}" destId="{B5E9DE98-C63D-4019-ABDF-7E7233EF8775}" srcOrd="1" destOrd="0" presId="urn:microsoft.com/office/officeart/2005/8/layout/orgChart1"/>
    <dgm:cxn modelId="{3B2CEBAD-E851-4B6A-9404-95C11348C1A3}" type="presParOf" srcId="{B5E9DE98-C63D-4019-ABDF-7E7233EF8775}" destId="{CA7973FB-C71B-43DC-B0D2-0906895C1A82}" srcOrd="0" destOrd="0" presId="urn:microsoft.com/office/officeart/2005/8/layout/orgChart1"/>
    <dgm:cxn modelId="{4211DF7A-772A-4570-80AB-A7A196F0ECCF}" type="presParOf" srcId="{CA7973FB-C71B-43DC-B0D2-0906895C1A82}" destId="{0BB68347-B262-4C77-9406-95BAD72790D6}" srcOrd="0" destOrd="0" presId="urn:microsoft.com/office/officeart/2005/8/layout/orgChart1"/>
    <dgm:cxn modelId="{17BF88B0-3594-475F-AFC8-1E685660D01C}" type="presParOf" srcId="{CA7973FB-C71B-43DC-B0D2-0906895C1A82}" destId="{92F985CD-3F5C-42F4-8725-EE84904E76C5}" srcOrd="1" destOrd="0" presId="urn:microsoft.com/office/officeart/2005/8/layout/orgChart1"/>
    <dgm:cxn modelId="{788518B9-8CD6-49ED-88AE-730E2785C309}" type="presParOf" srcId="{B5E9DE98-C63D-4019-ABDF-7E7233EF8775}" destId="{9F042FD0-43C4-4067-B680-8EEEB1B95BC3}" srcOrd="1" destOrd="0" presId="urn:microsoft.com/office/officeart/2005/8/layout/orgChart1"/>
    <dgm:cxn modelId="{94B2235E-4EEE-451E-82E2-2F887A1B9FE8}" type="presParOf" srcId="{9F042FD0-43C4-4067-B680-8EEEB1B95BC3}" destId="{336584B1-6394-4349-8F06-2DA938BDB013}" srcOrd="0" destOrd="0" presId="urn:microsoft.com/office/officeart/2005/8/layout/orgChart1"/>
    <dgm:cxn modelId="{FC5CD0AE-43E2-4549-853F-D6473BD66589}" type="presParOf" srcId="{9F042FD0-43C4-4067-B680-8EEEB1B95BC3}" destId="{34BDA156-0067-4C32-B9FB-E7D6D161ED68}" srcOrd="1" destOrd="0" presId="urn:microsoft.com/office/officeart/2005/8/layout/orgChart1"/>
    <dgm:cxn modelId="{E0F683DB-F3DE-4BD6-B105-C71D7EEA4AD7}" type="presParOf" srcId="{34BDA156-0067-4C32-B9FB-E7D6D161ED68}" destId="{E5358F1C-AD71-4B4B-967D-2A50BF3D91F9}" srcOrd="0" destOrd="0" presId="urn:microsoft.com/office/officeart/2005/8/layout/orgChart1"/>
    <dgm:cxn modelId="{A9C62326-473B-414B-89B9-C8E02EB8990E}" type="presParOf" srcId="{E5358F1C-AD71-4B4B-967D-2A50BF3D91F9}" destId="{9B8A1E52-C1DF-4C7B-BB3D-7B575DD6F38D}" srcOrd="0" destOrd="0" presId="urn:microsoft.com/office/officeart/2005/8/layout/orgChart1"/>
    <dgm:cxn modelId="{CE23AD00-EC86-48B6-B7C7-23A48032048E}" type="presParOf" srcId="{E5358F1C-AD71-4B4B-967D-2A50BF3D91F9}" destId="{6678AF0C-DE01-4766-A5F6-1512DC467F6F}" srcOrd="1" destOrd="0" presId="urn:microsoft.com/office/officeart/2005/8/layout/orgChart1"/>
    <dgm:cxn modelId="{E8EC5735-F98E-4A13-ACFC-AFB9E3C66894}" type="presParOf" srcId="{34BDA156-0067-4C32-B9FB-E7D6D161ED68}" destId="{94DEF560-7066-485D-8F72-A81D9D68AF33}" srcOrd="1" destOrd="0" presId="urn:microsoft.com/office/officeart/2005/8/layout/orgChart1"/>
    <dgm:cxn modelId="{0B2F8D21-028D-4CFE-85A8-37BCC67B9320}" type="presParOf" srcId="{94DEF560-7066-485D-8F72-A81D9D68AF33}" destId="{D0C2C855-8D26-4BE3-9CDE-801BF0F70DA4}" srcOrd="0" destOrd="0" presId="urn:microsoft.com/office/officeart/2005/8/layout/orgChart1"/>
    <dgm:cxn modelId="{A006D5F5-FF84-4982-8C94-7B80D3724DB6}" type="presParOf" srcId="{94DEF560-7066-485D-8F72-A81D9D68AF33}" destId="{C5A39509-777A-48D5-9754-6994C7C33B2A}" srcOrd="1" destOrd="0" presId="urn:microsoft.com/office/officeart/2005/8/layout/orgChart1"/>
    <dgm:cxn modelId="{7C7B38A7-4321-4F4B-B0C6-AF34FE763768}" type="presParOf" srcId="{C5A39509-777A-48D5-9754-6994C7C33B2A}" destId="{305A2120-B630-44F8-A105-966087BF1949}" srcOrd="0" destOrd="0" presId="urn:microsoft.com/office/officeart/2005/8/layout/orgChart1"/>
    <dgm:cxn modelId="{7AC7B3B6-380C-4B87-8A4B-F975BF08DD1E}" type="presParOf" srcId="{305A2120-B630-44F8-A105-966087BF1949}" destId="{6B16B329-49AD-4436-A793-3629B961E1BD}" srcOrd="0" destOrd="0" presId="urn:microsoft.com/office/officeart/2005/8/layout/orgChart1"/>
    <dgm:cxn modelId="{48317D29-EDA8-4670-ACF5-9B85F3CC9E73}" type="presParOf" srcId="{305A2120-B630-44F8-A105-966087BF1949}" destId="{0ECE1B46-A5E3-4FB5-9B12-C7DDD0149474}" srcOrd="1" destOrd="0" presId="urn:microsoft.com/office/officeart/2005/8/layout/orgChart1"/>
    <dgm:cxn modelId="{E5DA3296-F5C5-4589-B2D7-A362086DC04A}" type="presParOf" srcId="{C5A39509-777A-48D5-9754-6994C7C33B2A}" destId="{5FE97FF4-66CE-409A-9BCA-04B6036DD4F0}" srcOrd="1" destOrd="0" presId="urn:microsoft.com/office/officeart/2005/8/layout/orgChart1"/>
    <dgm:cxn modelId="{82E83656-83CF-47F6-A7A7-42DA305BD981}" type="presParOf" srcId="{C5A39509-777A-48D5-9754-6994C7C33B2A}" destId="{9B43CC67-2C3B-4824-B227-16958C8D8640}" srcOrd="2" destOrd="0" presId="urn:microsoft.com/office/officeart/2005/8/layout/orgChart1"/>
    <dgm:cxn modelId="{A4240439-70EC-4123-9F47-6DBCA20A8724}" type="presParOf" srcId="{94DEF560-7066-485D-8F72-A81D9D68AF33}" destId="{65723561-EFBD-4111-ABCB-7A6FAA721950}" srcOrd="2" destOrd="0" presId="urn:microsoft.com/office/officeart/2005/8/layout/orgChart1"/>
    <dgm:cxn modelId="{B3212F43-CD03-4CF0-8D7A-7DF0571A5A5B}" type="presParOf" srcId="{94DEF560-7066-485D-8F72-A81D9D68AF33}" destId="{936812D8-B4D7-4346-8FB2-D842D251746B}" srcOrd="3" destOrd="0" presId="urn:microsoft.com/office/officeart/2005/8/layout/orgChart1"/>
    <dgm:cxn modelId="{87676637-D563-47C6-830B-12B3452280CC}" type="presParOf" srcId="{936812D8-B4D7-4346-8FB2-D842D251746B}" destId="{AD5C3B26-588A-47A8-A1FF-B61F3266E427}" srcOrd="0" destOrd="0" presId="urn:microsoft.com/office/officeart/2005/8/layout/orgChart1"/>
    <dgm:cxn modelId="{D84D01B5-ED3F-436A-A0AF-6121B1816654}" type="presParOf" srcId="{AD5C3B26-588A-47A8-A1FF-B61F3266E427}" destId="{2BE3949C-6C81-4CFD-9FD0-A8333D69DD9C}" srcOrd="0" destOrd="0" presId="urn:microsoft.com/office/officeart/2005/8/layout/orgChart1"/>
    <dgm:cxn modelId="{1D8F27A1-5DB1-4B85-B4EB-373FB4E10374}" type="presParOf" srcId="{AD5C3B26-588A-47A8-A1FF-B61F3266E427}" destId="{4FEBA45D-B767-4750-8651-BA4EC33327DD}" srcOrd="1" destOrd="0" presId="urn:microsoft.com/office/officeart/2005/8/layout/orgChart1"/>
    <dgm:cxn modelId="{4800FBAB-5CA8-4876-8635-B28ADABD6C97}" type="presParOf" srcId="{936812D8-B4D7-4346-8FB2-D842D251746B}" destId="{6DAE2B45-FB33-4127-BE3C-BFEBB250BC13}" srcOrd="1" destOrd="0" presId="urn:microsoft.com/office/officeart/2005/8/layout/orgChart1"/>
    <dgm:cxn modelId="{EE7BB5A6-588A-4ED0-AEAF-4E1B89887A8F}" type="presParOf" srcId="{6DAE2B45-FB33-4127-BE3C-BFEBB250BC13}" destId="{430C79E6-98BA-4A1C-AF28-6180A8F973A3}" srcOrd="0" destOrd="0" presId="urn:microsoft.com/office/officeart/2005/8/layout/orgChart1"/>
    <dgm:cxn modelId="{A431B231-D306-4299-9DB2-C4BCC75B66CC}" type="presParOf" srcId="{6DAE2B45-FB33-4127-BE3C-BFEBB250BC13}" destId="{92EA42FB-9FF8-4F1E-A2F2-41B3428167F0}" srcOrd="1" destOrd="0" presId="urn:microsoft.com/office/officeart/2005/8/layout/orgChart1"/>
    <dgm:cxn modelId="{8FE9224A-50BC-45AD-BB77-77AADD6A6A10}" type="presParOf" srcId="{92EA42FB-9FF8-4F1E-A2F2-41B3428167F0}" destId="{79CB8D8C-6EB4-4E6C-ACA3-D97B7278F832}" srcOrd="0" destOrd="0" presId="urn:microsoft.com/office/officeart/2005/8/layout/orgChart1"/>
    <dgm:cxn modelId="{E7F7CE3F-350B-4EF0-9181-8AB0D997320B}" type="presParOf" srcId="{79CB8D8C-6EB4-4E6C-ACA3-D97B7278F832}" destId="{DBC70989-2EFD-4155-A537-AB93EC2FA9DD}" srcOrd="0" destOrd="0" presId="urn:microsoft.com/office/officeart/2005/8/layout/orgChart1"/>
    <dgm:cxn modelId="{48FD2778-8CB1-4959-9C95-824A872846C4}" type="presParOf" srcId="{79CB8D8C-6EB4-4E6C-ACA3-D97B7278F832}" destId="{88302510-55D7-45C2-91ED-11BAFC4D66BC}" srcOrd="1" destOrd="0" presId="urn:microsoft.com/office/officeart/2005/8/layout/orgChart1"/>
    <dgm:cxn modelId="{BCCDC774-2996-4AB8-BF23-247E74F9B6A5}" type="presParOf" srcId="{92EA42FB-9FF8-4F1E-A2F2-41B3428167F0}" destId="{446AA3C5-22A2-4C07-9A4F-831A36A09699}" srcOrd="1" destOrd="0" presId="urn:microsoft.com/office/officeart/2005/8/layout/orgChart1"/>
    <dgm:cxn modelId="{7E2C6428-9327-4330-886C-C2095EB9CEC4}" type="presParOf" srcId="{446AA3C5-22A2-4C07-9A4F-831A36A09699}" destId="{9D7D8374-068F-418F-A9D6-79C9B6D6B2CA}" srcOrd="0" destOrd="0" presId="urn:microsoft.com/office/officeart/2005/8/layout/orgChart1"/>
    <dgm:cxn modelId="{E7644E35-D214-4F43-A019-A9EDEA0C4CC7}" type="presParOf" srcId="{446AA3C5-22A2-4C07-9A4F-831A36A09699}" destId="{B1E2D15C-0827-457E-AD34-88BFD091D375}" srcOrd="1" destOrd="0" presId="urn:microsoft.com/office/officeart/2005/8/layout/orgChart1"/>
    <dgm:cxn modelId="{7AADE439-EFFC-4A3F-A865-AF76DEF5F666}" type="presParOf" srcId="{B1E2D15C-0827-457E-AD34-88BFD091D375}" destId="{B58B9A43-33E8-48BE-AB8C-D0BC16541B08}" srcOrd="0" destOrd="0" presId="urn:microsoft.com/office/officeart/2005/8/layout/orgChart1"/>
    <dgm:cxn modelId="{4FEF5671-242A-4597-AC53-1F3C2243B299}" type="presParOf" srcId="{B58B9A43-33E8-48BE-AB8C-D0BC16541B08}" destId="{9B540EC8-FF76-49EB-9002-58EE57D69CBD}" srcOrd="0" destOrd="0" presId="urn:microsoft.com/office/officeart/2005/8/layout/orgChart1"/>
    <dgm:cxn modelId="{EBB8873B-D941-495B-A69F-18FC04530534}" type="presParOf" srcId="{B58B9A43-33E8-48BE-AB8C-D0BC16541B08}" destId="{2B5DD54E-1F21-4E80-A535-E0158ECC12EA}" srcOrd="1" destOrd="0" presId="urn:microsoft.com/office/officeart/2005/8/layout/orgChart1"/>
    <dgm:cxn modelId="{F0E81A1C-6CA6-4CCF-8425-741185C281D2}" type="presParOf" srcId="{B1E2D15C-0827-457E-AD34-88BFD091D375}" destId="{4F69BB28-7B88-4D5C-BAE7-2300BA098A2F}" srcOrd="1" destOrd="0" presId="urn:microsoft.com/office/officeart/2005/8/layout/orgChart1"/>
    <dgm:cxn modelId="{BAE8D420-EEC8-4A09-8568-7AF194FF4F3E}" type="presParOf" srcId="{4F69BB28-7B88-4D5C-BAE7-2300BA098A2F}" destId="{688F82A4-BC4B-47D2-A3B8-4D7AE5957D65}" srcOrd="0" destOrd="0" presId="urn:microsoft.com/office/officeart/2005/8/layout/orgChart1"/>
    <dgm:cxn modelId="{878DC9D4-9836-4068-9C64-A71DA152347F}" type="presParOf" srcId="{4F69BB28-7B88-4D5C-BAE7-2300BA098A2F}" destId="{8524DCE5-A6C9-4E40-937D-03FD541336F7}" srcOrd="1" destOrd="0" presId="urn:microsoft.com/office/officeart/2005/8/layout/orgChart1"/>
    <dgm:cxn modelId="{51708006-BCE8-4F12-A764-5ECDA5D9881C}" type="presParOf" srcId="{8524DCE5-A6C9-4E40-937D-03FD541336F7}" destId="{624D00D0-1315-4DD0-9DAE-2E36EE9AB8C4}" srcOrd="0" destOrd="0" presId="urn:microsoft.com/office/officeart/2005/8/layout/orgChart1"/>
    <dgm:cxn modelId="{690D238E-58CC-45B9-86F8-8D200EF6BC4F}" type="presParOf" srcId="{624D00D0-1315-4DD0-9DAE-2E36EE9AB8C4}" destId="{A1A61A49-A71E-4E85-A7DD-AEBEF74D038A}" srcOrd="0" destOrd="0" presId="urn:microsoft.com/office/officeart/2005/8/layout/orgChart1"/>
    <dgm:cxn modelId="{0CC91511-752D-4487-BC0F-228CD134FCA4}" type="presParOf" srcId="{624D00D0-1315-4DD0-9DAE-2E36EE9AB8C4}" destId="{57BBB50D-8DAC-4CD4-A909-3B08C3784362}" srcOrd="1" destOrd="0" presId="urn:microsoft.com/office/officeart/2005/8/layout/orgChart1"/>
    <dgm:cxn modelId="{6EB8D26C-4529-4C18-B99D-33971A818E13}" type="presParOf" srcId="{8524DCE5-A6C9-4E40-937D-03FD541336F7}" destId="{A2D95A9C-D2E2-4D18-916E-B08150213258}" srcOrd="1" destOrd="0" presId="urn:microsoft.com/office/officeart/2005/8/layout/orgChart1"/>
    <dgm:cxn modelId="{E075D24E-8792-4375-917C-EFD6198306D4}" type="presParOf" srcId="{8524DCE5-A6C9-4E40-937D-03FD541336F7}" destId="{FE1B5E80-3917-4FFD-82C2-7491224B6909}" srcOrd="2" destOrd="0" presId="urn:microsoft.com/office/officeart/2005/8/layout/orgChart1"/>
    <dgm:cxn modelId="{FA86619B-CFF8-4474-8E4A-FB433DEBC3A0}" type="presParOf" srcId="{B1E2D15C-0827-457E-AD34-88BFD091D375}" destId="{FC7D0AD8-CA26-4A21-A717-5D41F9DD0AAC}" srcOrd="2" destOrd="0" presId="urn:microsoft.com/office/officeart/2005/8/layout/orgChart1"/>
    <dgm:cxn modelId="{39B17F84-8A37-4F71-8C0F-032A8A5B5F59}" type="presParOf" srcId="{92EA42FB-9FF8-4F1E-A2F2-41B3428167F0}" destId="{A3EDEA14-2034-45E9-95AB-6CE12CA6A750}" srcOrd="2" destOrd="0" presId="urn:microsoft.com/office/officeart/2005/8/layout/orgChart1"/>
    <dgm:cxn modelId="{5E0992A5-EE66-4AD6-836D-398EE60241C9}" type="presParOf" srcId="{936812D8-B4D7-4346-8FB2-D842D251746B}" destId="{9F284196-640A-4DCE-99C8-91A01F939647}" srcOrd="2" destOrd="0" presId="urn:microsoft.com/office/officeart/2005/8/layout/orgChart1"/>
    <dgm:cxn modelId="{54B2CAFE-52D1-408E-BA70-B5AED1126B2B}" type="presParOf" srcId="{94DEF560-7066-485D-8F72-A81D9D68AF33}" destId="{718F9A41-FDEE-4905-BCCF-D9BB9294CAE3}" srcOrd="4" destOrd="0" presId="urn:microsoft.com/office/officeart/2005/8/layout/orgChart1"/>
    <dgm:cxn modelId="{9FD373F9-37E0-4B8E-BAEE-5A262E4AA0AF}" type="presParOf" srcId="{94DEF560-7066-485D-8F72-A81D9D68AF33}" destId="{98994571-0FA7-4A3C-B8AD-6499EADE1184}" srcOrd="5" destOrd="0" presId="urn:microsoft.com/office/officeart/2005/8/layout/orgChart1"/>
    <dgm:cxn modelId="{74DA6EF7-179B-4628-A363-C8C93F1360A0}" type="presParOf" srcId="{98994571-0FA7-4A3C-B8AD-6499EADE1184}" destId="{7BC833A5-D7C8-4FA0-9FFD-3BB9EE07A86D}" srcOrd="0" destOrd="0" presId="urn:microsoft.com/office/officeart/2005/8/layout/orgChart1"/>
    <dgm:cxn modelId="{00BD9264-CB67-4F88-A49E-6DF025104CA4}" type="presParOf" srcId="{7BC833A5-D7C8-4FA0-9FFD-3BB9EE07A86D}" destId="{15B8A410-C804-4D79-8FC9-CD2994D3D93C}" srcOrd="0" destOrd="0" presId="urn:microsoft.com/office/officeart/2005/8/layout/orgChart1"/>
    <dgm:cxn modelId="{72290981-E1E8-47ED-8DCC-E8E2EE727162}" type="presParOf" srcId="{7BC833A5-D7C8-4FA0-9FFD-3BB9EE07A86D}" destId="{3DF7FC0A-115E-4FCE-A148-154C6F748E61}" srcOrd="1" destOrd="0" presId="urn:microsoft.com/office/officeart/2005/8/layout/orgChart1"/>
    <dgm:cxn modelId="{20F76192-84AC-42D1-8E14-BDA7EBCD425A}" type="presParOf" srcId="{98994571-0FA7-4A3C-B8AD-6499EADE1184}" destId="{7B3D49E4-1129-4531-8F74-2244FDF4D2D4}" srcOrd="1" destOrd="0" presId="urn:microsoft.com/office/officeart/2005/8/layout/orgChart1"/>
    <dgm:cxn modelId="{847BF052-C6C6-4EAD-848E-9C90AB00B9F4}" type="presParOf" srcId="{7B3D49E4-1129-4531-8F74-2244FDF4D2D4}" destId="{AC1B0FBB-4ADE-4E51-8CCB-6E03BB537BA2}" srcOrd="0" destOrd="0" presId="urn:microsoft.com/office/officeart/2005/8/layout/orgChart1"/>
    <dgm:cxn modelId="{9D223882-B920-4163-B1CE-E1B94440A341}" type="presParOf" srcId="{7B3D49E4-1129-4531-8F74-2244FDF4D2D4}" destId="{12AA72D0-8670-448F-9A54-51A2A36184EE}" srcOrd="1" destOrd="0" presId="urn:microsoft.com/office/officeart/2005/8/layout/orgChart1"/>
    <dgm:cxn modelId="{ED01D10F-2E09-493F-BAC6-F7C7D03959D8}" type="presParOf" srcId="{12AA72D0-8670-448F-9A54-51A2A36184EE}" destId="{B7449C17-A1E7-45E7-B0B4-7BF3BA103053}" srcOrd="0" destOrd="0" presId="urn:microsoft.com/office/officeart/2005/8/layout/orgChart1"/>
    <dgm:cxn modelId="{091685A8-5965-43EA-80F0-66200627068E}" type="presParOf" srcId="{B7449C17-A1E7-45E7-B0B4-7BF3BA103053}" destId="{13ECB443-9BBF-4013-8F2F-40AA87AE9E97}" srcOrd="0" destOrd="0" presId="urn:microsoft.com/office/officeart/2005/8/layout/orgChart1"/>
    <dgm:cxn modelId="{49C1B9F2-79F2-4BA2-88EC-A1024EE35791}" type="presParOf" srcId="{B7449C17-A1E7-45E7-B0B4-7BF3BA103053}" destId="{2FE472A3-B40C-4B99-B34E-B887DC9AE134}" srcOrd="1" destOrd="0" presId="urn:microsoft.com/office/officeart/2005/8/layout/orgChart1"/>
    <dgm:cxn modelId="{0FB9C48C-62CA-4454-A0B7-EC6088E0F83D}" type="presParOf" srcId="{12AA72D0-8670-448F-9A54-51A2A36184EE}" destId="{A60EF7A1-0459-4912-90FB-81B915A8322B}" srcOrd="1" destOrd="0" presId="urn:microsoft.com/office/officeart/2005/8/layout/orgChart1"/>
    <dgm:cxn modelId="{089E0E80-79A3-4642-BFC4-50E71C203744}" type="presParOf" srcId="{12AA72D0-8670-448F-9A54-51A2A36184EE}" destId="{7C7D00CE-2C66-4CA0-84EF-CF697E9F2B54}" srcOrd="2" destOrd="0" presId="urn:microsoft.com/office/officeart/2005/8/layout/orgChart1"/>
    <dgm:cxn modelId="{30C4CFFE-59F4-4D10-978C-0FEA6C88A0FF}" type="presParOf" srcId="{98994571-0FA7-4A3C-B8AD-6499EADE1184}" destId="{6CC65E95-8AC7-4B19-B5E4-FE5A89FDFD5A}" srcOrd="2" destOrd="0" presId="urn:microsoft.com/office/officeart/2005/8/layout/orgChart1"/>
    <dgm:cxn modelId="{FB1DEB0B-85A3-4A47-AC2B-0B25DBED7351}" type="presParOf" srcId="{94DEF560-7066-485D-8F72-A81D9D68AF33}" destId="{F1165AFF-7D6C-4EA0-B226-1BFD51BAD04B}" srcOrd="6" destOrd="0" presId="urn:microsoft.com/office/officeart/2005/8/layout/orgChart1"/>
    <dgm:cxn modelId="{F07F4BEA-8926-43FF-A327-E1E3DF1A838C}" type="presParOf" srcId="{94DEF560-7066-485D-8F72-A81D9D68AF33}" destId="{A7C91FB2-F654-4AD2-A339-D0F8BCD47612}" srcOrd="7" destOrd="0" presId="urn:microsoft.com/office/officeart/2005/8/layout/orgChart1"/>
    <dgm:cxn modelId="{BCB23593-D6DA-4BBD-8E97-9489FDD695F0}" type="presParOf" srcId="{A7C91FB2-F654-4AD2-A339-D0F8BCD47612}" destId="{C31C16B9-FA98-4D55-8A21-68A002FB654C}" srcOrd="0" destOrd="0" presId="urn:microsoft.com/office/officeart/2005/8/layout/orgChart1"/>
    <dgm:cxn modelId="{8DCFFBBC-780F-4E11-BD99-E75C950910BE}" type="presParOf" srcId="{C31C16B9-FA98-4D55-8A21-68A002FB654C}" destId="{EB57903D-28B5-4133-BC7A-00D6C5B44B3E}" srcOrd="0" destOrd="0" presId="urn:microsoft.com/office/officeart/2005/8/layout/orgChart1"/>
    <dgm:cxn modelId="{4F136A6C-36B9-4296-8DB6-F1D12D6FCF53}" type="presParOf" srcId="{C31C16B9-FA98-4D55-8A21-68A002FB654C}" destId="{B7B9EC7D-5526-4D31-BAB6-1413C8ADAEE3}" srcOrd="1" destOrd="0" presId="urn:microsoft.com/office/officeart/2005/8/layout/orgChart1"/>
    <dgm:cxn modelId="{06910A05-D8A7-42E0-A274-D75DDFE52B6B}" type="presParOf" srcId="{A7C91FB2-F654-4AD2-A339-D0F8BCD47612}" destId="{E9B3CC77-7FEE-4688-9DF8-C9EAB26CD4B9}" srcOrd="1" destOrd="0" presId="urn:microsoft.com/office/officeart/2005/8/layout/orgChart1"/>
    <dgm:cxn modelId="{DBC307DA-754C-4CA5-B704-3FAD61D6DA81}" type="presParOf" srcId="{E9B3CC77-7FEE-4688-9DF8-C9EAB26CD4B9}" destId="{82CE0512-0C83-49BD-BED3-2E0AA6575565}" srcOrd="0" destOrd="0" presId="urn:microsoft.com/office/officeart/2005/8/layout/orgChart1"/>
    <dgm:cxn modelId="{574B632D-F637-48DB-A5E1-8B9C03BD7DB6}" type="presParOf" srcId="{E9B3CC77-7FEE-4688-9DF8-C9EAB26CD4B9}" destId="{562A6A8B-5D87-411F-AEE6-7FA61C40B874}" srcOrd="1" destOrd="0" presId="urn:microsoft.com/office/officeart/2005/8/layout/orgChart1"/>
    <dgm:cxn modelId="{13801661-670F-4C3A-86ED-20A24B244EB4}" type="presParOf" srcId="{562A6A8B-5D87-411F-AEE6-7FA61C40B874}" destId="{BC8845C9-1652-4F0A-8105-D0C0FA985651}" srcOrd="0" destOrd="0" presId="urn:microsoft.com/office/officeart/2005/8/layout/orgChart1"/>
    <dgm:cxn modelId="{A1F11176-4063-4CFB-ADA6-897321106732}" type="presParOf" srcId="{BC8845C9-1652-4F0A-8105-D0C0FA985651}" destId="{41DC6586-6C4E-455C-A018-FDAA134E2077}" srcOrd="0" destOrd="0" presId="urn:microsoft.com/office/officeart/2005/8/layout/orgChart1"/>
    <dgm:cxn modelId="{83274ECF-D10F-456E-8468-312B1E7C56CA}" type="presParOf" srcId="{BC8845C9-1652-4F0A-8105-D0C0FA985651}" destId="{BFF011CF-A5BD-4276-B393-7E75ED597947}" srcOrd="1" destOrd="0" presId="urn:microsoft.com/office/officeart/2005/8/layout/orgChart1"/>
    <dgm:cxn modelId="{AFBF9F5A-1BEF-4D75-BD7A-72548193E8CB}" type="presParOf" srcId="{562A6A8B-5D87-411F-AEE6-7FA61C40B874}" destId="{C3EDEC6C-4C8C-4B65-B156-244C0030661C}" srcOrd="1" destOrd="0" presId="urn:microsoft.com/office/officeart/2005/8/layout/orgChart1"/>
    <dgm:cxn modelId="{1472DA17-D4E9-4B19-9B1E-0B66D4D59D13}" type="presParOf" srcId="{562A6A8B-5D87-411F-AEE6-7FA61C40B874}" destId="{8DE31364-51DC-4705-BE7B-5A72C1AA34A3}" srcOrd="2" destOrd="0" presId="urn:microsoft.com/office/officeart/2005/8/layout/orgChart1"/>
    <dgm:cxn modelId="{8CDEC02B-B525-487E-85CD-7EC35AEA6F70}" type="presParOf" srcId="{A7C91FB2-F654-4AD2-A339-D0F8BCD47612}" destId="{A358EFD4-25D2-4CB1-A29D-FCD78F4F2298}" srcOrd="2" destOrd="0" presId="urn:microsoft.com/office/officeart/2005/8/layout/orgChart1"/>
    <dgm:cxn modelId="{32E61918-53CC-49EB-93E5-CB319A378958}" type="presParOf" srcId="{34BDA156-0067-4C32-B9FB-E7D6D161ED68}" destId="{C45B65EE-5FD8-4BE0-B96D-31E6EEBC8858}" srcOrd="2" destOrd="0" presId="urn:microsoft.com/office/officeart/2005/8/layout/orgChart1"/>
    <dgm:cxn modelId="{D6B2DB33-36C6-4051-B88E-DE2A6853F755}" type="presParOf" srcId="{B5E9DE98-C63D-4019-ABDF-7E7233EF8775}" destId="{9EF32CA9-58A6-468C-B68E-FC9EDECA5206}" srcOrd="2" destOrd="0" presId="urn:microsoft.com/office/officeart/2005/8/layout/orgChart1"/>
    <dgm:cxn modelId="{65C31539-234B-464C-87C2-3147E07B2A04}" type="presParOf" srcId="{C3341160-E6E7-4B6C-89D3-849CC20FDEC0}" destId="{20C1A330-3236-4ACE-B0A5-2A54B2A4066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CE0512-0C83-49BD-BED3-2E0AA6575565}">
      <dsp:nvSpPr>
        <dsp:cNvPr id="0" name=""/>
        <dsp:cNvSpPr/>
      </dsp:nvSpPr>
      <dsp:spPr>
        <a:xfrm>
          <a:off x="6914289" y="2403916"/>
          <a:ext cx="210599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165AFF-7D6C-4EA0-B226-1BFD51BAD04B}">
      <dsp:nvSpPr>
        <dsp:cNvPr id="0" name=""/>
        <dsp:cNvSpPr/>
      </dsp:nvSpPr>
      <dsp:spPr>
        <a:xfrm>
          <a:off x="5082300" y="1755693"/>
          <a:ext cx="2393587" cy="191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864"/>
              </a:lnTo>
              <a:lnTo>
                <a:pt x="1657078" y="95864"/>
              </a:lnTo>
              <a:lnTo>
                <a:pt x="1657078" y="191728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1B0FBB-4ADE-4E51-8CCB-6E03BB537BA2}">
      <dsp:nvSpPr>
        <dsp:cNvPr id="0" name=""/>
        <dsp:cNvSpPr/>
      </dsp:nvSpPr>
      <dsp:spPr>
        <a:xfrm>
          <a:off x="5318564" y="2403916"/>
          <a:ext cx="148077" cy="4121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8F9A41-FDEE-4905-BCCF-D9BB9294CAE3}">
      <dsp:nvSpPr>
        <dsp:cNvPr id="0" name=""/>
        <dsp:cNvSpPr/>
      </dsp:nvSpPr>
      <dsp:spPr>
        <a:xfrm>
          <a:off x="5082300" y="1755693"/>
          <a:ext cx="797862" cy="1917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864"/>
              </a:lnTo>
              <a:lnTo>
                <a:pt x="552359" y="95864"/>
              </a:lnTo>
              <a:lnTo>
                <a:pt x="552359" y="191728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8F82A4-BC4B-47D2-A3B8-4D7AE5957D65}">
      <dsp:nvSpPr>
        <dsp:cNvPr id="0" name=""/>
        <dsp:cNvSpPr/>
      </dsp:nvSpPr>
      <dsp:spPr>
        <a:xfrm>
          <a:off x="3722838" y="3700363"/>
          <a:ext cx="210599" cy="419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975"/>
              </a:lnTo>
              <a:lnTo>
                <a:pt x="136948" y="419975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D8374-068F-418F-A9D6-79C9B6D6B2CA}">
      <dsp:nvSpPr>
        <dsp:cNvPr id="0" name=""/>
        <dsp:cNvSpPr/>
      </dsp:nvSpPr>
      <dsp:spPr>
        <a:xfrm>
          <a:off x="4238717" y="3052140"/>
          <a:ext cx="91440" cy="1917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728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0C79E6-98BA-4A1C-AF28-6180A8F973A3}">
      <dsp:nvSpPr>
        <dsp:cNvPr id="0" name=""/>
        <dsp:cNvSpPr/>
      </dsp:nvSpPr>
      <dsp:spPr>
        <a:xfrm>
          <a:off x="4238717" y="2403916"/>
          <a:ext cx="91440" cy="1917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728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723561-EFBD-4111-ABCB-7A6FAA721950}">
      <dsp:nvSpPr>
        <dsp:cNvPr id="0" name=""/>
        <dsp:cNvSpPr/>
      </dsp:nvSpPr>
      <dsp:spPr>
        <a:xfrm>
          <a:off x="4284437" y="1755693"/>
          <a:ext cx="797862" cy="191728"/>
        </a:xfrm>
        <a:custGeom>
          <a:avLst/>
          <a:gdLst/>
          <a:ahLst/>
          <a:cxnLst/>
          <a:rect l="0" t="0" r="0" b="0"/>
          <a:pathLst>
            <a:path>
              <a:moveTo>
                <a:pt x="552359" y="0"/>
              </a:moveTo>
              <a:lnTo>
                <a:pt x="552359" y="95864"/>
              </a:lnTo>
              <a:lnTo>
                <a:pt x="0" y="95864"/>
              </a:lnTo>
              <a:lnTo>
                <a:pt x="0" y="191728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C2C855-8D26-4BE3-9CDE-801BF0F70DA4}">
      <dsp:nvSpPr>
        <dsp:cNvPr id="0" name=""/>
        <dsp:cNvSpPr/>
      </dsp:nvSpPr>
      <dsp:spPr>
        <a:xfrm>
          <a:off x="2688712" y="1755693"/>
          <a:ext cx="2393587" cy="191728"/>
        </a:xfrm>
        <a:custGeom>
          <a:avLst/>
          <a:gdLst/>
          <a:ahLst/>
          <a:cxnLst/>
          <a:rect l="0" t="0" r="0" b="0"/>
          <a:pathLst>
            <a:path>
              <a:moveTo>
                <a:pt x="1657078" y="0"/>
              </a:moveTo>
              <a:lnTo>
                <a:pt x="1657078" y="95864"/>
              </a:lnTo>
              <a:lnTo>
                <a:pt x="0" y="95864"/>
              </a:lnTo>
              <a:lnTo>
                <a:pt x="0" y="191728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6584B1-6394-4349-8F06-2DA938BDB013}">
      <dsp:nvSpPr>
        <dsp:cNvPr id="0" name=""/>
        <dsp:cNvSpPr/>
      </dsp:nvSpPr>
      <dsp:spPr>
        <a:xfrm>
          <a:off x="5036580" y="1107469"/>
          <a:ext cx="91440" cy="1917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728"/>
              </a:lnTo>
            </a:path>
          </a:pathLst>
        </a:custGeom>
        <a:noFill/>
        <a:ln w="12700" cap="flat" cmpd="sng" algn="ctr">
          <a:solidFill>
            <a:srgbClr val="5B9BD5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256D0B-7EAF-4643-903C-6A97EEDE6087}">
      <dsp:nvSpPr>
        <dsp:cNvPr id="0" name=""/>
        <dsp:cNvSpPr/>
      </dsp:nvSpPr>
      <dsp:spPr>
        <a:xfrm>
          <a:off x="5036580" y="459246"/>
          <a:ext cx="91440" cy="1917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728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8D661C-82CE-4661-B715-21E4326470E5}">
      <dsp:nvSpPr>
        <dsp:cNvPr id="0" name=""/>
        <dsp:cNvSpPr/>
      </dsp:nvSpPr>
      <dsp:spPr>
        <a:xfrm>
          <a:off x="4380301" y="2750"/>
          <a:ext cx="1403997" cy="456495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Object</a:t>
          </a:r>
        </a:p>
      </dsp:txBody>
      <dsp:txXfrm>
        <a:off x="4380301" y="2750"/>
        <a:ext cx="1403997" cy="456495"/>
      </dsp:txXfrm>
    </dsp:sp>
    <dsp:sp modelId="{0BB68347-B262-4C77-9406-95BAD72790D6}">
      <dsp:nvSpPr>
        <dsp:cNvPr id="0" name=""/>
        <dsp:cNvSpPr/>
      </dsp:nvSpPr>
      <dsp:spPr>
        <a:xfrm>
          <a:off x="4380301" y="650974"/>
          <a:ext cx="1403997" cy="45649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DispatcherObject</a:t>
          </a:r>
          <a:endParaRPr lang="en-US" sz="1200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4380301" y="650974"/>
        <a:ext cx="1403997" cy="456495"/>
      </dsp:txXfrm>
    </dsp:sp>
    <dsp:sp modelId="{9B8A1E52-C1DF-4C7B-BB3D-7B575DD6F38D}">
      <dsp:nvSpPr>
        <dsp:cNvPr id="0" name=""/>
        <dsp:cNvSpPr/>
      </dsp:nvSpPr>
      <dsp:spPr>
        <a:xfrm>
          <a:off x="4380301" y="1299197"/>
          <a:ext cx="1403997" cy="456495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DependencyObject</a:t>
          </a:r>
        </a:p>
      </dsp:txBody>
      <dsp:txXfrm>
        <a:off x="4380301" y="1299197"/>
        <a:ext cx="1403997" cy="456495"/>
      </dsp:txXfrm>
    </dsp:sp>
    <dsp:sp modelId="{6B16B329-49AD-4436-A793-3629B961E1BD}">
      <dsp:nvSpPr>
        <dsp:cNvPr id="0" name=""/>
        <dsp:cNvSpPr/>
      </dsp:nvSpPr>
      <dsp:spPr>
        <a:xfrm>
          <a:off x="1986713" y="1947421"/>
          <a:ext cx="1403997" cy="456495"/>
        </a:xfrm>
        <a:prstGeom prst="rect">
          <a:avLst/>
        </a:prstGeom>
        <a:solidFill>
          <a:srgbClr val="7030A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Freezable</a:t>
          </a:r>
        </a:p>
      </dsp:txBody>
      <dsp:txXfrm>
        <a:off x="1986713" y="1947421"/>
        <a:ext cx="1403997" cy="456495"/>
      </dsp:txXfrm>
    </dsp:sp>
    <dsp:sp modelId="{2BE3949C-6C81-4CFD-9FD0-A8333D69DD9C}">
      <dsp:nvSpPr>
        <dsp:cNvPr id="0" name=""/>
        <dsp:cNvSpPr/>
      </dsp:nvSpPr>
      <dsp:spPr>
        <a:xfrm>
          <a:off x="3582439" y="1947421"/>
          <a:ext cx="1403997" cy="456495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Visual</a:t>
          </a:r>
        </a:p>
      </dsp:txBody>
      <dsp:txXfrm>
        <a:off x="3582439" y="1947421"/>
        <a:ext cx="1403997" cy="456495"/>
      </dsp:txXfrm>
    </dsp:sp>
    <dsp:sp modelId="{DBC70989-2EFD-4155-A537-AB93EC2FA9DD}">
      <dsp:nvSpPr>
        <dsp:cNvPr id="0" name=""/>
        <dsp:cNvSpPr/>
      </dsp:nvSpPr>
      <dsp:spPr>
        <a:xfrm>
          <a:off x="3582439" y="2595644"/>
          <a:ext cx="1403997" cy="456495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UIElement</a:t>
          </a:r>
        </a:p>
      </dsp:txBody>
      <dsp:txXfrm>
        <a:off x="3582439" y="2595644"/>
        <a:ext cx="1403997" cy="456495"/>
      </dsp:txXfrm>
    </dsp:sp>
    <dsp:sp modelId="{9B540EC8-FF76-49EB-9002-58EE57D69CBD}">
      <dsp:nvSpPr>
        <dsp:cNvPr id="0" name=""/>
        <dsp:cNvSpPr/>
      </dsp:nvSpPr>
      <dsp:spPr>
        <a:xfrm>
          <a:off x="3582439" y="3243868"/>
          <a:ext cx="1403997" cy="456495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FrameworkElement</a:t>
          </a:r>
          <a:endParaRPr lang="en-US" sz="1200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3582439" y="3243868"/>
        <a:ext cx="1403997" cy="456495"/>
      </dsp:txXfrm>
    </dsp:sp>
    <dsp:sp modelId="{A1A61A49-A71E-4E85-A7DD-AEBEF74D038A}">
      <dsp:nvSpPr>
        <dsp:cNvPr id="0" name=""/>
        <dsp:cNvSpPr/>
      </dsp:nvSpPr>
      <dsp:spPr>
        <a:xfrm>
          <a:off x="3933438" y="3892091"/>
          <a:ext cx="1403997" cy="456495"/>
        </a:xfrm>
        <a:prstGeom prst="rect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Control</a:t>
          </a:r>
        </a:p>
      </dsp:txBody>
      <dsp:txXfrm>
        <a:off x="3933438" y="3892091"/>
        <a:ext cx="1403997" cy="456495"/>
      </dsp:txXfrm>
    </dsp:sp>
    <dsp:sp modelId="{15B8A410-C804-4D79-8FC9-CD2994D3D93C}">
      <dsp:nvSpPr>
        <dsp:cNvPr id="0" name=""/>
        <dsp:cNvSpPr/>
      </dsp:nvSpPr>
      <dsp:spPr>
        <a:xfrm>
          <a:off x="5178164" y="1947421"/>
          <a:ext cx="1403997" cy="456495"/>
        </a:xfrm>
        <a:prstGeom prst="rect">
          <a:avLst/>
        </a:prstGeom>
        <a:solidFill>
          <a:srgbClr val="C00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Visual3D</a:t>
          </a:r>
        </a:p>
      </dsp:txBody>
      <dsp:txXfrm>
        <a:off x="5178164" y="1947421"/>
        <a:ext cx="1403997" cy="456495"/>
      </dsp:txXfrm>
    </dsp:sp>
    <dsp:sp modelId="{13ECB443-9BBF-4013-8F2F-40AA87AE9E97}">
      <dsp:nvSpPr>
        <dsp:cNvPr id="0" name=""/>
        <dsp:cNvSpPr/>
      </dsp:nvSpPr>
      <dsp:spPr>
        <a:xfrm>
          <a:off x="5466642" y="2587829"/>
          <a:ext cx="1403997" cy="456495"/>
        </a:xfrm>
        <a:prstGeom prst="rect">
          <a:avLst/>
        </a:prstGeom>
        <a:solidFill>
          <a:srgbClr val="C00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UIElement3D</a:t>
          </a:r>
        </a:p>
      </dsp:txBody>
      <dsp:txXfrm>
        <a:off x="5466642" y="2587829"/>
        <a:ext cx="1403997" cy="456495"/>
      </dsp:txXfrm>
    </dsp:sp>
    <dsp:sp modelId="{EB57903D-28B5-4133-BC7A-00D6C5B44B3E}">
      <dsp:nvSpPr>
        <dsp:cNvPr id="0" name=""/>
        <dsp:cNvSpPr/>
      </dsp:nvSpPr>
      <dsp:spPr>
        <a:xfrm>
          <a:off x="6773889" y="1947421"/>
          <a:ext cx="1403997" cy="456495"/>
        </a:xfrm>
        <a:prstGeom prst="rect">
          <a:avLst/>
        </a:prstGeom>
        <a:solidFill>
          <a:srgbClr val="92D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ContentElement</a:t>
          </a:r>
          <a:endParaRPr lang="en-US" sz="1200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6773889" y="1947421"/>
        <a:ext cx="1403997" cy="456495"/>
      </dsp:txXfrm>
    </dsp:sp>
    <dsp:sp modelId="{41DC6586-6C4E-455C-A018-FDAA134E2077}">
      <dsp:nvSpPr>
        <dsp:cNvPr id="0" name=""/>
        <dsp:cNvSpPr/>
      </dsp:nvSpPr>
      <dsp:spPr>
        <a:xfrm>
          <a:off x="7124888" y="2595644"/>
          <a:ext cx="1403997" cy="456495"/>
        </a:xfrm>
        <a:prstGeom prst="rect">
          <a:avLst/>
        </a:prstGeom>
        <a:solidFill>
          <a:srgbClr val="92D05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FrameworkContent</a:t>
          </a:r>
          <a:r>
            <a:rPr lang="en-US" sz="1200" kern="1200" dirty="0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/>
          </a:r>
          <a:br>
            <a:rPr lang="en-US" sz="1200" kern="1200" dirty="0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</a:br>
          <a:r>
            <a:rPr lang="en-US" sz="1200" kern="1200" dirty="0" smtClean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Element</a:t>
          </a:r>
          <a:endParaRPr lang="en-US" sz="1200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</dsp:txBody>
      <dsp:txXfrm>
        <a:off x="7124888" y="2595644"/>
        <a:ext cx="1403997" cy="4564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EF417-4CB0-4CD0-B596-B4CAF350CD77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F01FA5-F5A0-4AD5-B03F-D815AACB131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5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UIElement</a:t>
            </a:r>
            <a:r>
              <a:rPr lang="en-US" dirty="0" smtClean="0"/>
              <a:t>: support for routed events, command binding, layout</a:t>
            </a:r>
            <a:r>
              <a:rPr lang="en-US" baseline="0" dirty="0" smtClean="0"/>
              <a:t> and focus.</a:t>
            </a:r>
          </a:p>
          <a:p>
            <a:r>
              <a:rPr lang="en-US" baseline="0" dirty="0" err="1" smtClean="0"/>
              <a:t>FrameworkElement</a:t>
            </a:r>
            <a:r>
              <a:rPr lang="en-US" baseline="0" dirty="0" smtClean="0"/>
              <a:t>: support for styles, data binding, resources, tooltips, context menus, etc.</a:t>
            </a:r>
          </a:p>
          <a:p>
            <a:r>
              <a:rPr lang="en-US" baseline="0" dirty="0" smtClean="0"/>
              <a:t>Control: much more properties, such as Foreground, Background and </a:t>
            </a:r>
            <a:r>
              <a:rPr lang="en-US" baseline="0" dirty="0" err="1" smtClean="0"/>
              <a:t>Fontsize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01FA5-F5A0-4AD5-B03F-D815AACB13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54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System.Windows.LogicalTreeHelper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01FA5-F5A0-4AD5-B03F-D815AACB13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79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System.Windows.Media.VisualTreeHelper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01FA5-F5A0-4AD5-B03F-D815AACB13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9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Determine the base value: (highest</a:t>
            </a:r>
            <a:r>
              <a:rPr lang="en-US" baseline="0" dirty="0" smtClean="0"/>
              <a:t> -&gt; lowest precedence) </a:t>
            </a:r>
            <a:r>
              <a:rPr lang="en-US" baseline="0" dirty="0" err="1" smtClean="0"/>
              <a:t>DependencyPropertyHelper.GetValueSource</a:t>
            </a:r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Local value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Parent template trigger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Parent template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Style trigger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Template triggers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Style setters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Theme style triggers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Theme style setters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Property value inheritance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Default value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F01FA5-F5A0-4AD5-B03F-D815AACB13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52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C731-8C53-4101-A2E2-1B33EE20F0FF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AE07-F3E7-4DDE-8B6B-034038B1DE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88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C731-8C53-4101-A2E2-1B33EE20F0FF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AE07-F3E7-4DDE-8B6B-034038B1DE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2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C731-8C53-4101-A2E2-1B33EE20F0FF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AE07-F3E7-4DDE-8B6B-034038B1DE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35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C731-8C53-4101-A2E2-1B33EE20F0FF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AE07-F3E7-4DDE-8B6B-034038B1DE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4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C731-8C53-4101-A2E2-1B33EE20F0FF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AE07-F3E7-4DDE-8B6B-034038B1DE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6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C731-8C53-4101-A2E2-1B33EE20F0FF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AE07-F3E7-4DDE-8B6B-034038B1DE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C731-8C53-4101-A2E2-1B33EE20F0FF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AE07-F3E7-4DDE-8B6B-034038B1DE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8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C731-8C53-4101-A2E2-1B33EE20F0FF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AE07-F3E7-4DDE-8B6B-034038B1DE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31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C731-8C53-4101-A2E2-1B33EE20F0FF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AE07-F3E7-4DDE-8B6B-034038B1DE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0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C731-8C53-4101-A2E2-1B33EE20F0FF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AE07-F3E7-4DDE-8B6B-034038B1DE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959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6C731-8C53-4101-A2E2-1B33EE20F0FF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2AE07-F3E7-4DDE-8B6B-034038B1DE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5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6C731-8C53-4101-A2E2-1B33EE20F0FF}" type="datetimeFigureOut">
              <a:rPr lang="en-US" smtClean="0"/>
              <a:t>2/7/2014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2AE07-F3E7-4DDE-8B6B-034038B1DE1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97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WPF Fundamentals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9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Class Hierarchy 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82255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9923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Logical Tree</a:t>
            </a:r>
            <a:endParaRPr lang="en-US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3915" y="2015054"/>
            <a:ext cx="8564170" cy="3972479"/>
          </a:xfrm>
        </p:spPr>
      </p:pic>
    </p:spTree>
    <p:extLst>
      <p:ext uri="{BB962C8B-B14F-4D97-AF65-F5344CB8AC3E}">
        <p14:creationId xmlns:p14="http://schemas.microsoft.com/office/powerpoint/2010/main" val="320782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Visual Tree</a:t>
            </a:r>
            <a:endParaRPr lang="en-US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853" y="1825625"/>
            <a:ext cx="6200293" cy="4351338"/>
          </a:xfrm>
        </p:spPr>
      </p:pic>
    </p:spTree>
    <p:extLst>
      <p:ext uri="{BB962C8B-B14F-4D97-AF65-F5344CB8AC3E}">
        <p14:creationId xmlns:p14="http://schemas.microsoft.com/office/powerpoint/2010/main" val="34754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Dependency Properties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notification</a:t>
            </a:r>
          </a:p>
          <a:p>
            <a:r>
              <a:rPr lang="en-US" dirty="0" smtClean="0"/>
              <a:t>Property value inheritance</a:t>
            </a:r>
          </a:p>
          <a:p>
            <a:r>
              <a:rPr lang="en-US" dirty="0" smtClean="0"/>
              <a:t>Support for multiple providers</a:t>
            </a:r>
          </a:p>
          <a:p>
            <a:pPr lvl="1"/>
            <a:r>
              <a:rPr lang="en-US" dirty="0" smtClean="0"/>
              <a:t>Determine the base value</a:t>
            </a:r>
          </a:p>
          <a:p>
            <a:pPr lvl="1"/>
            <a:r>
              <a:rPr lang="en-US" dirty="0" smtClean="0"/>
              <a:t>Evaluate (if an expression)</a:t>
            </a:r>
          </a:p>
          <a:p>
            <a:pPr lvl="1"/>
            <a:r>
              <a:rPr lang="en-US" dirty="0" smtClean="0"/>
              <a:t>Apply animations</a:t>
            </a:r>
          </a:p>
          <a:p>
            <a:pPr lvl="1"/>
            <a:r>
              <a:rPr lang="en-US" dirty="0" smtClean="0"/>
              <a:t>Coerce</a:t>
            </a:r>
          </a:p>
          <a:p>
            <a:pPr lvl="1"/>
            <a:r>
              <a:rPr lang="en-US" dirty="0" smtClean="0"/>
              <a:t>Validate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Attached Properties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DependencyProperty.RegisterAttached</a:t>
            </a:r>
            <a:r>
              <a:rPr lang="en-US" smtClean="0"/>
              <a:t>()</a:t>
            </a:r>
          </a:p>
          <a:p>
            <a:r>
              <a:rPr lang="en-US" dirty="0" smtClean="0"/>
              <a:t>One of the ways in which WPF provides extensibility without the need for traditional inheritance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339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152</Words>
  <Application>Microsoft Office PowerPoint</Application>
  <PresentationFormat>Breitbild</PresentationFormat>
  <Paragraphs>48</Paragraphs>
  <Slides>6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Office Theme</vt:lpstr>
      <vt:lpstr>WPF Fundamentals</vt:lpstr>
      <vt:lpstr>Class Hierarchy </vt:lpstr>
      <vt:lpstr>Logical Tree</vt:lpstr>
      <vt:lpstr>Visual Tree</vt:lpstr>
      <vt:lpstr>Dependency Properties</vt:lpstr>
      <vt:lpstr>Attached Properties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WPF Fundamentals</dc:title>
  <dc:creator>yu sagood</dc:creator>
  <cp:lastModifiedBy>yu sagood</cp:lastModifiedBy>
  <cp:revision>12</cp:revision>
  <dcterms:created xsi:type="dcterms:W3CDTF">2014-02-06T20:02:48Z</dcterms:created>
  <dcterms:modified xsi:type="dcterms:W3CDTF">2014-02-07T19:05:44Z</dcterms:modified>
</cp:coreProperties>
</file>