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60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30D8-EB60-4794-8C32-F6FC3F81E00A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29FFA-7843-4B88-A5E3-0BC60936927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67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30D8-EB60-4794-8C32-F6FC3F81E00A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29FFA-7843-4B88-A5E3-0BC60936927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2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30D8-EB60-4794-8C32-F6FC3F81E00A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29FFA-7843-4B88-A5E3-0BC60936927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5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30D8-EB60-4794-8C32-F6FC3F81E00A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29FFA-7843-4B88-A5E3-0BC60936927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69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30D8-EB60-4794-8C32-F6FC3F81E00A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29FFA-7843-4B88-A5E3-0BC60936927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092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30D8-EB60-4794-8C32-F6FC3F81E00A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29FFA-7843-4B88-A5E3-0BC60936927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403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30D8-EB60-4794-8C32-F6FC3F81E00A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29FFA-7843-4B88-A5E3-0BC60936927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628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30D8-EB60-4794-8C32-F6FC3F81E00A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29FFA-7843-4B88-A5E3-0BC60936927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012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30D8-EB60-4794-8C32-F6FC3F81E00A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29FFA-7843-4B88-A5E3-0BC60936927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46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30D8-EB60-4794-8C32-F6FC3F81E00A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29FFA-7843-4B88-A5E3-0BC60936927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4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30D8-EB60-4794-8C32-F6FC3F81E00A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29FFA-7843-4B88-A5E3-0BC60936927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764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530D8-EB60-4794-8C32-F6FC3F81E00A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29FFA-7843-4B88-A5E3-0BC60936927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3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chemas.microsoft.com/netfx/2009/xaml/presentation" TargetMode="External"/><Relationship Id="rId2" Type="http://schemas.openxmlformats.org/officeDocument/2006/relationships/hyperlink" Target="http://schemas.microsoft.com/winfx/2006/xaml/presenta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hemas.microsoft.com/clien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XAML Demystified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920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Namespaces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WPF 3.0, Silverlight, Windows Store </a:t>
            </a:r>
            <a:r>
              <a:rPr lang="en-US" dirty="0" smtClean="0">
                <a:hlinkClick r:id="rId2"/>
              </a:rPr>
              <a:t>http://schemas.microsoft.com/winfx/2006/xaml/presentation</a:t>
            </a:r>
            <a:endParaRPr lang="en-US" dirty="0" smtClean="0"/>
          </a:p>
          <a:p>
            <a:r>
              <a:rPr lang="en-US" dirty="0" smtClean="0"/>
              <a:t>WPF 3.5 </a:t>
            </a:r>
            <a:r>
              <a:rPr lang="en-US" dirty="0" smtClean="0">
                <a:hlinkClick r:id="rId3"/>
              </a:rPr>
              <a:t>http://schemas.microsoft.com/netfx/2007/xaml/presentation</a:t>
            </a:r>
            <a:endParaRPr lang="en-US" dirty="0" smtClean="0"/>
          </a:p>
          <a:p>
            <a:r>
              <a:rPr lang="en-US" dirty="0" smtClean="0"/>
              <a:t>WPF 4.0 4.5 </a:t>
            </a:r>
            <a:r>
              <a:rPr lang="en-US" dirty="0" smtClean="0">
                <a:hlinkClick r:id="rId3"/>
              </a:rPr>
              <a:t>http://schemas.microsoft.com/netfx/2009/xaml/presentation</a:t>
            </a:r>
            <a:endParaRPr lang="en-US" dirty="0" smtClean="0"/>
          </a:p>
          <a:p>
            <a:r>
              <a:rPr lang="en-US" dirty="0" smtClean="0"/>
              <a:t>Silverlight </a:t>
            </a:r>
            <a:br>
              <a:rPr lang="en-US" dirty="0" smtClean="0"/>
            </a:br>
            <a:r>
              <a:rPr lang="en-US" dirty="0" smtClean="0">
                <a:hlinkClick r:id="rId4"/>
              </a:rPr>
              <a:t>http://schemas.microsoft.com/client/2007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32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 Converters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&lt;Button … Background=“White” … /&gt;</a:t>
            </a:r>
          </a:p>
          <a:p>
            <a:r>
              <a:rPr lang="en-US" dirty="0" smtClean="0"/>
              <a:t>&lt;Button … &gt;</a:t>
            </a:r>
            <a:br>
              <a:rPr lang="en-US" dirty="0" smtClean="0"/>
            </a:br>
            <a:r>
              <a:rPr lang="en-US" dirty="0" smtClean="0"/>
              <a:t>  &lt;</a:t>
            </a:r>
            <a:r>
              <a:rPr lang="en-US" dirty="0" err="1" smtClean="0"/>
              <a:t>Button.Background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>    &lt;</a:t>
            </a:r>
            <a:r>
              <a:rPr lang="en-US" dirty="0" err="1" smtClean="0"/>
              <a:t>SolidColorBrush</a:t>
            </a:r>
            <a:r>
              <a:rPr lang="en-US" dirty="0" smtClean="0"/>
              <a:t> Color=“White” /&gt;</a:t>
            </a:r>
            <a:br>
              <a:rPr lang="en-US" dirty="0" smtClean="0"/>
            </a:br>
            <a:r>
              <a:rPr lang="en-US" dirty="0" smtClean="0"/>
              <a:t>   &lt;/</a:t>
            </a:r>
            <a:r>
              <a:rPr lang="en-US" dirty="0" err="1" smtClean="0"/>
              <a:t>Button.Background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>&lt;/Button&gt;</a:t>
            </a:r>
          </a:p>
          <a:p>
            <a:r>
              <a:rPr lang="en-US" dirty="0" err="1" smtClean="0"/>
              <a:t>b.Background</a:t>
            </a:r>
            <a:r>
              <a:rPr lang="en-US" dirty="0" smtClean="0"/>
              <a:t> = </a:t>
            </a:r>
            <a:r>
              <a:rPr lang="en-US" dirty="0" err="1" smtClean="0"/>
              <a:t>System.Windows.Media.Brushes.White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b.Background</a:t>
            </a:r>
            <a:r>
              <a:rPr lang="en-US" dirty="0" smtClean="0"/>
              <a:t> = (Brush)</a:t>
            </a:r>
            <a:r>
              <a:rPr lang="en-US" dirty="0" err="1" smtClean="0"/>
              <a:t>System.ComponentModel.TypeDescriptor.GetConverter</a:t>
            </a:r>
            <a:r>
              <a:rPr lang="en-US" dirty="0" smtClean="0"/>
              <a:t>(</a:t>
            </a:r>
            <a:r>
              <a:rPr lang="en-US" dirty="0" err="1" smtClean="0"/>
              <a:t>typeof</a:t>
            </a:r>
            <a:r>
              <a:rPr lang="en-US" dirty="0" smtClean="0"/>
              <a:t>(Brush)).</a:t>
            </a:r>
            <a:r>
              <a:rPr lang="en-US" dirty="0" err="1" smtClean="0"/>
              <a:t>ConvertFromInvariantString</a:t>
            </a:r>
            <a:r>
              <a:rPr lang="en-US" smtClean="0"/>
              <a:t>(“White”);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426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XAML 2009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Generic Support (</a:t>
            </a:r>
            <a:r>
              <a:rPr lang="en-US" dirty="0" err="1" smtClean="0"/>
              <a:t>x:TypeArguments</a:t>
            </a:r>
            <a:r>
              <a:rPr lang="en-US" dirty="0" smtClean="0"/>
              <a:t>)</a:t>
            </a:r>
          </a:p>
          <a:p>
            <a:r>
              <a:rPr lang="en-US" dirty="0" smtClean="0"/>
              <a:t>Dictionary Keys of Any Type</a:t>
            </a:r>
          </a:p>
          <a:p>
            <a:r>
              <a:rPr lang="en-US" dirty="0" smtClean="0"/>
              <a:t>Built-In System Data Types (x:Int32 …)</a:t>
            </a:r>
          </a:p>
          <a:p>
            <a:r>
              <a:rPr lang="en-US" dirty="0" smtClean="0"/>
              <a:t>Instantiating Objects with Non-Default Constructors (</a:t>
            </a:r>
            <a:r>
              <a:rPr lang="en-US" dirty="0" err="1" smtClean="0"/>
              <a:t>x:Arguments</a:t>
            </a:r>
            <a:r>
              <a:rPr lang="en-US" dirty="0" smtClean="0"/>
              <a:t>)</a:t>
            </a:r>
          </a:p>
          <a:p>
            <a:r>
              <a:rPr lang="en-US" dirty="0" smtClean="0"/>
              <a:t>Getting Instances via Factory Methods (</a:t>
            </a:r>
            <a:r>
              <a:rPr lang="en-US" dirty="0" err="1" smtClean="0"/>
              <a:t>x:FactoryMethod</a:t>
            </a:r>
            <a:r>
              <a:rPr lang="en-US" dirty="0" smtClean="0"/>
              <a:t>)</a:t>
            </a:r>
          </a:p>
          <a:p>
            <a:r>
              <a:rPr lang="en-US" dirty="0" smtClean="0"/>
              <a:t>Event Handler Flexibility</a:t>
            </a:r>
          </a:p>
          <a:p>
            <a:r>
              <a:rPr lang="en-US" dirty="0" smtClean="0"/>
              <a:t>Defining New Properties (</a:t>
            </a:r>
            <a:r>
              <a:rPr lang="en-US" dirty="0" err="1" smtClean="0"/>
              <a:t>x:Members</a:t>
            </a:r>
            <a:r>
              <a:rPr lang="en-US" smtClean="0"/>
              <a:t>, x:Peroperty)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2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87</Words>
  <Application>Microsoft Office PowerPoint</Application>
  <PresentationFormat>Breitbild</PresentationFormat>
  <Paragraphs>19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宋体</vt:lpstr>
      <vt:lpstr>Arial</vt:lpstr>
      <vt:lpstr>Calibri</vt:lpstr>
      <vt:lpstr>Calibri Light</vt:lpstr>
      <vt:lpstr>Office Theme</vt:lpstr>
      <vt:lpstr>XAML Demystified</vt:lpstr>
      <vt:lpstr>Namespaces</vt:lpstr>
      <vt:lpstr>Type Converters</vt:lpstr>
      <vt:lpstr>XAML 2009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yu sagood</dc:creator>
  <cp:lastModifiedBy>yu sagood</cp:lastModifiedBy>
  <cp:revision>9</cp:revision>
  <dcterms:created xsi:type="dcterms:W3CDTF">2014-02-06T18:20:46Z</dcterms:created>
  <dcterms:modified xsi:type="dcterms:W3CDTF">2014-02-06T20:12:24Z</dcterms:modified>
</cp:coreProperties>
</file>